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16F_F8699E89.xml" ContentType="application/vnd.ms-powerpoint.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comments/modernComment_18D_40054F44.xml" ContentType="application/vnd.ms-powerpoint.comments+xml"/>
  <Override PartName="/ppt/notesSlides/notesSlide7.xml" ContentType="application/vnd.openxmlformats-officedocument.presentationml.notesSlide+xml"/>
  <Override PartName="/ppt/comments/modernComment_172_9D7DD804.xml" ContentType="application/vnd.ms-powerpoint.comments+xml"/>
  <Override PartName="/ppt/notesSlides/notesSlide8.xml" ContentType="application/vnd.openxmlformats-officedocument.presentationml.notesSlide+xml"/>
  <Override PartName="/ppt/comments/modernComment_171_2EE52613.xml" ContentType="application/vnd.ms-powerpoint.comments+xml"/>
  <Override PartName="/ppt/notesSlides/notesSlide9.xml" ContentType="application/vnd.openxmlformats-officedocument.presentationml.notesSlide+xml"/>
  <Override PartName="/ppt/comments/modernComment_161_8DE8F923.xml" ContentType="application/vnd.ms-powerpoint.comments+xml"/>
  <Override PartName="/ppt/notesSlides/notesSlide10.xml" ContentType="application/vnd.openxmlformats-officedocument.presentationml.notesSlide+xml"/>
  <Override PartName="/ppt/comments/modernComment_174_781B79EA.xml" ContentType="application/vnd.ms-powerpoint.comments+xml"/>
  <Override PartName="/ppt/comments/modernComment_1AD_C92C7912.xml" ContentType="application/vnd.ms-powerpoint.comments+xml"/>
  <Override PartName="/ppt/notesSlides/notesSlide11.xml" ContentType="application/vnd.openxmlformats-officedocument.presentationml.notesSlide+xml"/>
  <Override PartName="/ppt/comments/modernComment_16B_7B25AB91.xml" ContentType="application/vnd.ms-powerpoint.comments+xml"/>
  <Override PartName="/ppt/notesSlides/notesSlide12.xml" ContentType="application/vnd.openxmlformats-officedocument.presentationml.notesSlide+xml"/>
  <Override PartName="/ppt/comments/modernComment_177_BB1CE015.xml" ContentType="application/vnd.ms-powerpoint.comment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 id="2147483669" r:id="rId5"/>
  </p:sldMasterIdLst>
  <p:notesMasterIdLst>
    <p:notesMasterId r:id="rId29"/>
  </p:notesMasterIdLst>
  <p:handoutMasterIdLst>
    <p:handoutMasterId r:id="rId30"/>
  </p:handoutMasterIdLst>
  <p:sldIdLst>
    <p:sldId id="374" r:id="rId6"/>
    <p:sldId id="352" r:id="rId7"/>
    <p:sldId id="402" r:id="rId8"/>
    <p:sldId id="367" r:id="rId9"/>
    <p:sldId id="383" r:id="rId10"/>
    <p:sldId id="430" r:id="rId11"/>
    <p:sldId id="396" r:id="rId12"/>
    <p:sldId id="392" r:id="rId13"/>
    <p:sldId id="397" r:id="rId14"/>
    <p:sldId id="370" r:id="rId15"/>
    <p:sldId id="369" r:id="rId16"/>
    <p:sldId id="353" r:id="rId17"/>
    <p:sldId id="372" r:id="rId18"/>
    <p:sldId id="429" r:id="rId19"/>
    <p:sldId id="363" r:id="rId20"/>
    <p:sldId id="375" r:id="rId21"/>
    <p:sldId id="357" r:id="rId22"/>
    <p:sldId id="336" r:id="rId23"/>
    <p:sldId id="359" r:id="rId24"/>
    <p:sldId id="435" r:id="rId25"/>
    <p:sldId id="438" r:id="rId26"/>
    <p:sldId id="358" r:id="rId27"/>
    <p:sldId id="446" r:id="rId28"/>
  </p:sldIdLst>
  <p:sldSz cx="9144000" cy="5143500" type="screen16x9"/>
  <p:notesSz cx="6858000" cy="9144000"/>
  <p:embeddedFontLst>
    <p:embeddedFont>
      <p:font typeface="Catamaran" panose="020B0604020202020204" charset="0"/>
      <p:regular r:id="rId31"/>
      <p:bold r:id="rId32"/>
    </p:embeddedFont>
    <p:embeddedFont>
      <p:font typeface="Catamaran Light" panose="020B0604020202020204" charset="0"/>
      <p:regular r:id="rId33"/>
      <p:bold r:id="rId34"/>
    </p:embeddedFont>
    <p:embeddedFont>
      <p:font typeface="Livvic" pitchFamily="2" charset="0"/>
      <p:regular r:id="rId35"/>
      <p:bold r:id="rId36"/>
      <p:italic r:id="rId37"/>
      <p:boldItalic r:id="rId38"/>
    </p:embeddedFont>
    <p:embeddedFont>
      <p:font typeface="Poppins" panose="00000500000000000000" pitchFamily="2" charset="0"/>
      <p:regular r:id="rId39"/>
      <p:bold r:id="rId40"/>
      <p:italic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93" roundtripDataSignature="AMtx7mjwVK5qNnJxvunW1521S0Wp3VLWm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BAC4B58-5D7E-3161-181C-83B3C4CA1602}" name="Mobile User" initials="MU" userId="0a509c2deaddd538" providerId="Windows Live"/>
  <p188:author id="{E5776A80-1073-FC02-78CE-7D61230ECCC8}" name="Maya Basa" initials="MB" userId="S::Maya@Coniagas.onmicrosoft.com::358ba398-24d8-45d3-accf-6963f7ae7d22" providerId="AD"/>
  <p188:author id="{C862908A-BC22-FBDB-9C1D-27194CB11E55}" name="Aurelian Basa" initials="AB" userId="S::aurelian@coniagas.onmicrosoft.com::c97dc63f-2c7f-4660-9168-d803d465b61d" providerId="AD"/>
  <p188:author id="{414D2CD6-2BC2-EC62-1F43-3DC2C3614C1B}" name="Aurelian Basa" initials="" userId="S::Aurelian@Coniagas.onmicrosoft.com::c97dc63f-2c7f-4660-9168-d803d465b61d" providerId="AD"/>
  <p188:author id="{76239DF0-3351-8EDE-DA9F-08CF23326EE6}" name="Elaine Basa" initials="EB" userId="S::elaine@coniagas.onmicrosoft.com::bd0b0959-9152-4b6f-be65-7f5b806bc7c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4A534"/>
    <a:srgbClr val="FFFFFF"/>
    <a:srgbClr val="366C6E"/>
    <a:srgbClr val="AD5436"/>
    <a:srgbClr val="FF9900"/>
    <a:srgbClr val="222222"/>
    <a:srgbClr val="E2E2E2"/>
    <a:srgbClr val="E5E5E5"/>
    <a:srgbClr val="753A25"/>
    <a:srgbClr val="8642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23" autoAdjust="0"/>
    <p:restoredTop sz="75525" autoAdjust="0"/>
  </p:normalViewPr>
  <p:slideViewPr>
    <p:cSldViewPr snapToGrid="0">
      <p:cViewPr varScale="1">
        <p:scale>
          <a:sx n="88" d="100"/>
          <a:sy n="88" d="100"/>
        </p:scale>
        <p:origin x="1092" y="3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9.fntdata"/><Relationship Id="rId21" Type="http://schemas.openxmlformats.org/officeDocument/2006/relationships/slide" Target="slides/slide16.xml"/><Relationship Id="rId34" Type="http://schemas.openxmlformats.org/officeDocument/2006/relationships/font" Target="fonts/font4.fntdata"/><Relationship Id="rId42" Type="http://schemas.openxmlformats.org/officeDocument/2006/relationships/font" Target="fonts/font12.fntdata"/><Relationship Id="rId97"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6.fntdata"/><Relationship Id="rId95"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1.fntdata"/><Relationship Id="rId9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handoutMaster" Target="handoutMasters/handoutMaster1.xml"/><Relationship Id="rId35" Type="http://schemas.openxmlformats.org/officeDocument/2006/relationships/font" Target="fonts/font5.fntdata"/><Relationship Id="rId8" Type="http://schemas.openxmlformats.org/officeDocument/2006/relationships/slide" Target="slides/slide3.xml"/><Relationship Id="rId93" Type="http://customschemas.google.com/relationships/presentationmetadata" Target="metadata"/><Relationship Id="rId98"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font" Target="fonts/font3.fntdata"/><Relationship Id="rId38" Type="http://schemas.openxmlformats.org/officeDocument/2006/relationships/font" Target="fonts/font8.fntdata"/><Relationship Id="rId20" Type="http://schemas.openxmlformats.org/officeDocument/2006/relationships/slide" Target="slides/slide15.xml"/><Relationship Id="rId41" Type="http://schemas.openxmlformats.org/officeDocument/2006/relationships/font" Target="fonts/font11.fntdata"/><Relationship Id="rId96" Type="http://schemas.openxmlformats.org/officeDocument/2006/relationships/theme" Target="theme/theme1.xml"/></Relationships>
</file>

<file path=ppt/comments/modernComment_1AD_C92C7912.xml><?xml version="1.0" encoding="utf-8"?>
<p188:cmLst xmlns:a="http://schemas.openxmlformats.org/drawingml/2006/main" xmlns:r="http://schemas.openxmlformats.org/officeDocument/2006/relationships" xmlns:p188="http://schemas.microsoft.com/office/powerpoint/2018/8/main">
  <p188:cm id="{C7CE28AA-5024-4821-885E-7E08E9E3B584}" authorId="{E5776A80-1073-FC02-78CE-7D61230ECCC8}" created="2026-05-13T12:22:54.611">
    <ac:deMkLst xmlns:ac="http://schemas.microsoft.com/office/drawing/2013/main/command">
      <pc:docMk xmlns:pc="http://schemas.microsoft.com/office/powerpoint/2013/main/command"/>
      <pc:sldMk xmlns:pc="http://schemas.microsoft.com/office/powerpoint/2013/main/command" cId="3375134994" sldId="429"/>
      <ac:spMk id="5" creationId="{277ABDE4-5A2D-46D7-848C-2AE20FBB0A2A}"/>
    </ac:deMkLst>
    <p188:txBody>
      <a:bodyPr/>
      <a:lstStyle/>
      <a:p>
        <a:r>
          <a:rPr lang="en-GB"/>
          <a:t>Move further back</a:t>
        </a:r>
      </a:p>
    </p188:txBody>
  </p188:cm>
</p188:cmLst>
</file>

<file path=ppt/comments/modernComment_16B_7B25AB91.xml><?xml version="1.0" encoding="utf-8"?>
<p188:cmLst xmlns:a="http://schemas.openxmlformats.org/drawingml/2006/main" xmlns:r="http://schemas.openxmlformats.org/officeDocument/2006/relationships" xmlns:p188="http://schemas.microsoft.com/office/powerpoint/2018/8/main">
  <p188:cm id="{B7A0DB8B-3DF0-4F28-ADCF-24F6C5FCBA4D}" authorId="{E5776A80-1073-FC02-78CE-7D61230ECCC8}" created="2026-05-06T16:39:53.424">
    <ac:deMkLst xmlns:ac="http://schemas.microsoft.com/office/drawing/2013/main/command">
      <pc:docMk xmlns:pc="http://schemas.microsoft.com/office/powerpoint/2013/main/command"/>
      <pc:sldMk xmlns:pc="http://schemas.microsoft.com/office/powerpoint/2013/main/command" cId="2066066321" sldId="363"/>
      <ac:graphicFrameMk id="12" creationId="{5959B752-0CC2-D062-B162-3CAEECAD8EA6}"/>
    </ac:deMkLst>
    <p188:replyLst>
      <p188:reply id="{3D1F9D93-5FCA-453D-B364-E3D22708950A}" authorId="{E5776A80-1073-FC02-78CE-7D61230ECCC8}" created="2026-05-06T16:40:32.457">
        <p188:txBody>
          <a:bodyPr/>
          <a:lstStyle/>
          <a:p>
            <a:r>
              <a:rPr lang="en-GB"/>
              <a:t>Need to add endnotes with resource sources</a:t>
            </a:r>
          </a:p>
        </p188:txBody>
      </p188:reply>
    </p188:replyLst>
    <p188:txBody>
      <a:bodyPr/>
      <a:lstStyle/>
      <a:p>
        <a:r>
          <a:rPr lang="en-GB"/>
          <a:t>Adjsute resource: have hard rock and tailings - combined?</a:t>
        </a:r>
      </a:p>
    </p188:txBody>
  </p188:cm>
  <p188:cm id="{FC2A9BD4-5842-4EA0-A1BC-741EA6D1BFA8}" authorId="{E5776A80-1073-FC02-78CE-7D61230ECCC8}" created="2026-05-07T15:45:30.787">
    <ac:txMkLst xmlns:ac="http://schemas.microsoft.com/office/drawing/2013/main/command">
      <pc:docMk xmlns:pc="http://schemas.microsoft.com/office/powerpoint/2013/main/command"/>
      <pc:sldMk xmlns:pc="http://schemas.microsoft.com/office/powerpoint/2013/main/command" cId="2066066321" sldId="363"/>
      <ac:graphicFrameMk id="12" creationId="{5959B752-0CC2-D062-B162-3CAEECAD8EA6}"/>
      <ac:tblMk/>
      <ac:tcMk rowId="2283468289" colId="1290702597"/>
      <ac:txMk cp="0" len="41">
        <ac:context len="50" hash="751149300"/>
      </ac:txMk>
    </ac:txMkLst>
    <p188:pos x="3478858" y="2253286"/>
    <p188:txBody>
      <a:bodyPr/>
      <a:lstStyle/>
      <a:p>
        <a:r>
          <a:rPr lang="en-GB"/>
          <a:t>Large amount of overhang from warrants and options. Comments on concern about any dilution?</a:t>
        </a:r>
      </a:p>
    </p188:txBody>
  </p188:cm>
  <p188:cm id="{3847865F-A9EE-499B-AF9C-F6B1DFF85373}" authorId="{E5776A80-1073-FC02-78CE-7D61230ECCC8}" created="2026-05-07T21:47:54.260">
    <ac:txMkLst xmlns:ac="http://schemas.microsoft.com/office/drawing/2013/main/command">
      <pc:docMk xmlns:pc="http://schemas.microsoft.com/office/powerpoint/2013/main/command"/>
      <pc:sldMk xmlns:pc="http://schemas.microsoft.com/office/powerpoint/2013/main/command" cId="2066066321" sldId="363"/>
      <ac:graphicFrameMk id="12" creationId="{5959B752-0CC2-D062-B162-3CAEECAD8EA6}"/>
      <ac:tblMk/>
      <ac:tcMk rowId="3429326821" colId="1290702597"/>
      <ac:txMk cp="0" len="4">
        <ac:context len="26" hash="576360424"/>
      </ac:txMk>
    </ac:txMkLst>
    <p188:pos x="2582274" y="1479840"/>
    <p188:txBody>
      <a:bodyPr/>
      <a:lstStyle/>
      <a:p>
        <a:r>
          <a:rPr lang="en-GB"/>
          <a:t>Why only this? Why so much on potential upsaide instead of actual shares?
</a:t>
        </a:r>
      </a:p>
    </p188:txBody>
  </p188:cm>
  <p188:cm id="{BA59AD0D-C866-454B-BB61-A3F3197480FE}" authorId="{E5776A80-1073-FC02-78CE-7D61230ECCC8}" created="2026-05-12T09:29:54.670">
    <ac:txMkLst xmlns:ac="http://schemas.microsoft.com/office/drawing/2013/main/command">
      <pc:docMk xmlns:pc="http://schemas.microsoft.com/office/powerpoint/2013/main/command"/>
      <pc:sldMk xmlns:pc="http://schemas.microsoft.com/office/powerpoint/2013/main/command" cId="2066066321" sldId="363"/>
      <ac:graphicFrameMk id="12" creationId="{5959B752-0CC2-D062-B162-3CAEECAD8EA6}"/>
      <ac:tblMk/>
      <ac:tcMk rowId="2283468289" colId="1812434865"/>
      <ac:txMk cp="0" len="8">
        <ac:context len="9" hash="632324085"/>
      </ac:txMk>
    </ac:txMkLst>
    <p188:pos x="5076546" y="2610003"/>
    <p188:txBody>
      <a:bodyPr/>
      <a:lstStyle/>
      <a:p>
        <a:r>
          <a:rPr lang="en-GB"/>
          <a:t>[@Elaine Basa] please adjust</a:t>
        </a:r>
      </a:p>
    </p188:txBody>
  </p188:cm>
</p188:cmLst>
</file>

<file path=ppt/comments/modernComment_16F_F8699E89.xml><?xml version="1.0" encoding="utf-8"?>
<p188:cmLst xmlns:a="http://schemas.openxmlformats.org/drawingml/2006/main" xmlns:r="http://schemas.openxmlformats.org/officeDocument/2006/relationships" xmlns:p188="http://schemas.microsoft.com/office/powerpoint/2018/8/main">
  <p188:cm id="{ACFB7BFB-B659-44F3-93C1-A1080EDE6823}" authorId="{E5776A80-1073-FC02-78CE-7D61230ECCC8}" status="resolved" created="2026-04-24T17:03:34.237" complete="100000">
    <ac:txMkLst xmlns:ac="http://schemas.microsoft.com/office/drawing/2013/main/command">
      <pc:docMk xmlns:pc="http://schemas.microsoft.com/office/powerpoint/2013/main/command"/>
      <pc:sldMk xmlns:pc="http://schemas.microsoft.com/office/powerpoint/2013/main/command" cId="4167671433" sldId="367"/>
      <ac:spMk id="19" creationId="{60C4262E-0060-053D-0467-178AF4DD7509}"/>
      <ac:txMk cp="0">
        <ac:context len="40" hash="1026461636"/>
      </ac:txMk>
    </ac:txMkLst>
    <p188:pos x="4135897" y="148585"/>
    <p188:replyLst>
      <p188:reply id="{261C5B21-D4AC-4689-8815-B25D0AD221BB}" authorId="{E5776A80-1073-FC02-78CE-7D61230ECCC8}" created="2026-05-04T11:24:00.098">
        <p188:txBody>
          <a:bodyPr/>
          <a:lstStyle/>
          <a:p>
            <a:r>
              <a:rPr lang="en-GB"/>
              <a:t>[@Elaine Basa] </a:t>
            </a:r>
          </a:p>
        </p188:txBody>
      </p188:reply>
      <p188:reply id="{010B6F79-A729-4ADA-8C5A-A23A0DBA6D57}" authorId="{76239DF0-3351-8EDE-DA9F-08CF23326EE6}" created="2026-05-05T01:14:14.357">
        <p188:txBody>
          <a:bodyPr/>
          <a:lstStyle/>
          <a:p>
            <a:r>
              <a:rPr lang="en-US"/>
              <a:t>[@Maya Basa] Lake Timiskaming Structural Zone (or Lake Timiskaming Rift Valley)</a:t>
            </a:r>
          </a:p>
        </p188:txBody>
      </p188:reply>
    </p188:replyLst>
    <p188:txBody>
      <a:bodyPr/>
      <a:lstStyle/>
      <a:p>
        <a:r>
          <a:rPr lang="en-GB"/>
          <a:t>Check this term - Elaine</a:t>
        </a:r>
      </a:p>
    </p188:txBody>
  </p188:cm>
  <p188:cm id="{83F0539F-6A40-490A-9E91-F094E5D94B02}" authorId="{E5776A80-1073-FC02-78CE-7D61230ECCC8}" status="resolved" created="2026-05-05T18:40:05.414" complete="100000">
    <pc:sldMkLst xmlns:pc="http://schemas.microsoft.com/office/powerpoint/2013/main/command">
      <pc:docMk/>
      <pc:sldMk cId="4167671433" sldId="367"/>
    </pc:sldMkLst>
    <p188:txBody>
      <a:bodyPr/>
      <a:lstStyle/>
      <a:p>
        <a:r>
          <a:rPr lang="en-GB"/>
          <a:t>Add a note on why canada and why onbtario for silver
</a:t>
        </a:r>
      </a:p>
    </p188:txBody>
  </p188:cm>
</p188:cmLst>
</file>

<file path=ppt/comments/modernComment_18D_40054F44.xml><?xml version="1.0" encoding="utf-8"?>
<p188:cmLst xmlns:a="http://schemas.openxmlformats.org/drawingml/2006/main" xmlns:r="http://schemas.openxmlformats.org/officeDocument/2006/relationships" xmlns:p188="http://schemas.microsoft.com/office/powerpoint/2018/8/main">
  <p188:cm id="{3F7FF55C-A2F2-4370-98F2-3ED9D6E2FCD9}" authorId="{C862908A-BC22-FBDB-9C1D-27194CB11E55}" status="resolved" created="2026-04-24T17:36:55.999" complete="100000">
    <pc:sldMkLst xmlns:pc="http://schemas.microsoft.com/office/powerpoint/2013/main/command">
      <pc:docMk/>
      <pc:sldMk cId="3841918041" sldId="360"/>
    </pc:sldMkLst>
    <p188:replyLst>
      <p188:reply id="{EBDAC010-8036-44CE-8135-7903EFBC909B}" authorId="{76239DF0-3351-8EDE-DA9F-08CF23326EE6}" created="2026-05-05T01:31:33.723">
        <p188:txBody>
          <a:bodyPr/>
          <a:lstStyle/>
          <a:p>
            <a:r>
              <a:rPr lang="en-US"/>
              <a:t>if mentioning the updated mineral resource estimate - refer to the tailings as I believe this is the resource estimate that will be updated in the near term. </a:t>
            </a:r>
          </a:p>
        </p188:txBody>
        <p188:extLst>
          <p:ext xmlns:p="http://schemas.openxmlformats.org/presentationml/2006/main" uri="{57CB4572-C831-44C2-8A1C-0ADB6CCDFE69}">
            <p223:reactions xmlns:p223="http://schemas.microsoft.com/office/powerpoint/2022/03/main">
              <p223:rxn type="👍">
                <p223:instance time="2026-05-06T12:12:32.707" authorId="{E5776A80-1073-FC02-78CE-7D61230ECCC8}"/>
              </p223:rxn>
            </p223:reactions>
          </p:ext>
        </p188:extLst>
      </p188:reply>
    </p188:replyLst>
    <p188:txBody>
      <a:bodyPr/>
      <a:lstStyle/>
      <a:p>
        <a:r>
          <a:rPr lang="en-US"/>
          <a:t>Suggested update, run this by Frank and Elaine to see what to add/change:
1. Recovery Permit for tailings processing.
2. Commissioning the 600 tpd gravity plant.
3. First silver dore pour from consolidated tailings feed.
4. Updated NI 43-101 mineral resource estimate.
5. Phase II drilling on the consolidated district.</a:t>
        </a:r>
      </a:p>
    </p188:txBody>
    <p188:extLst>
      <p:ext xmlns:p="http://schemas.openxmlformats.org/presentationml/2006/main" uri="{57CB4572-C831-44C2-8A1C-0ADB6CCDFE69}">
        <p223:reactions xmlns:p223="http://schemas.microsoft.com/office/powerpoint/2022/03/main">
          <p223:rxn type="👍">
            <p223:instance time="2026-05-04T20:55:34.241" authorId="{E5776A80-1073-FC02-78CE-7D61230ECCC8}"/>
          </p223:rxn>
        </p223:reactions>
      </p:ext>
    </p188:extLst>
  </p188:cm>
</p188:cmLst>
</file>

<file path=ppt/comments/modernComment_161_8DE8F923.xml><?xml version="1.0" encoding="utf-8"?>
<p188:cmLst xmlns:a="http://schemas.openxmlformats.org/drawingml/2006/main" xmlns:r="http://schemas.openxmlformats.org/officeDocument/2006/relationships" xmlns:p188="http://schemas.microsoft.com/office/powerpoint/2018/8/main">
  <p188:cm id="{9AD80797-A709-45D8-9D4E-393CFF603591}" authorId="{E5776A80-1073-FC02-78CE-7D61230ECCC8}" created="2026-04-23T19:58:46.990">
    <ac:txMkLst xmlns:ac="http://schemas.microsoft.com/office/drawing/2013/main/command">
      <pc:docMk xmlns:pc="http://schemas.microsoft.com/office/powerpoint/2013/main/command"/>
      <pc:sldMk xmlns:pc="http://schemas.microsoft.com/office/powerpoint/2013/main/command" cId="2380855587" sldId="353"/>
      <ac:spMk id="43" creationId="{E247733E-55DD-00F8-41B5-A0D97A66C132}"/>
      <ac:txMk cp="79" len="37">
        <ac:context len="310" hash="1569976878"/>
      </ac:txMk>
    </ac:txMkLst>
    <p188:pos x="3135288" y="692691"/>
    <p188:replyLst>
      <p188:reply id="{5864ACC5-9F14-42FB-A69E-9EBEC2D941B8}" authorId="{E5776A80-1073-FC02-78CE-7D61230ECCC8}" created="2026-04-23T19:59:44.430">
        <p188:txBody>
          <a:bodyPr/>
          <a:lstStyle/>
          <a:p>
            <a:r>
              <a:rPr lang="en-GB"/>
              <a:t>Dollar eq</a:t>
            </a:r>
          </a:p>
        </p188:txBody>
      </p188:reply>
    </p188:replyLst>
    <p188:txBody>
      <a:bodyPr/>
      <a:lstStyle/>
      <a:p>
        <a:r>
          <a:rPr lang="en-GB"/>
          <a:t>Why putting au eq</a:t>
        </a:r>
      </a:p>
    </p188:txBody>
  </p188:cm>
  <p188:cm id="{9659E506-2D76-4DDE-B6FC-3386F1A2C435}" authorId="{E5776A80-1073-FC02-78CE-7D61230ECCC8}" created="2026-05-07T21:47:09.638">
    <ac:deMkLst xmlns:ac="http://schemas.microsoft.com/office/drawing/2013/main/command">
      <pc:docMk xmlns:pc="http://schemas.microsoft.com/office/powerpoint/2013/main/command"/>
      <pc:sldMk xmlns:pc="http://schemas.microsoft.com/office/powerpoint/2013/main/command" cId="2380855587" sldId="353"/>
      <ac:spMk id="12" creationId="{01CEC7E4-A75C-5620-9AE6-A94A77946CC4}"/>
    </ac:deMkLst>
    <p188:txBody>
      <a:bodyPr/>
      <a:lstStyle/>
      <a:p>
        <a:r>
          <a:rPr lang="en-GB"/>
          <a:t>Grab samples - why do we care?
</a:t>
        </a:r>
      </a:p>
    </p188:txBody>
  </p188:cm>
</p188:cmLst>
</file>

<file path=ppt/comments/modernComment_171_2EE52613.xml><?xml version="1.0" encoding="utf-8"?>
<p188:cmLst xmlns:a="http://schemas.openxmlformats.org/drawingml/2006/main" xmlns:r="http://schemas.openxmlformats.org/officeDocument/2006/relationships" xmlns:p188="http://schemas.microsoft.com/office/powerpoint/2018/8/main">
  <p188:cm id="{FAD7BFBB-3E69-4142-8285-1C674386442E}" authorId="{E5776A80-1073-FC02-78CE-7D61230ECCC8}" created="2026-04-16T15:30:41.433">
    <ac:txMkLst xmlns:ac="http://schemas.microsoft.com/office/drawing/2013/main/command">
      <pc:docMk xmlns:pc="http://schemas.microsoft.com/office/powerpoint/2013/main/command"/>
      <pc:sldMk xmlns:pc="http://schemas.microsoft.com/office/powerpoint/2013/main/command" cId="786769427" sldId="369"/>
      <ac:spMk id="2" creationId="{3F6CC9A6-38E1-F719-DA0C-7DF1F47E6F8A}"/>
      <ac:txMk cp="143">
        <ac:context len="202" hash="2820659720"/>
      </ac:txMk>
    </ac:txMkLst>
    <p188:replyLst>
      <p188:reply id="{A14381CC-97FC-4A9D-8E44-3572A95F9CEE}" authorId="{76239DF0-3351-8EDE-DA9F-08CF23326EE6}" created="2026-05-05T01:27:45.393">
        <p188:txBody>
          <a:bodyPr/>
          <a:lstStyle/>
          <a:p>
            <a:r>
              <a:rPr lang="en-US"/>
              <a:t>GGM is not the only NSR; Milner Consolidated has a bigger one. I think I sent that section to you from the 43-101.  It will not be a short explanation.  Be ready for a question - but not sure you can explain ina short sentence.</a:t>
            </a:r>
          </a:p>
        </p188:txBody>
      </p188:reply>
    </p188:replyLst>
    <p188:txBody>
      <a:bodyPr/>
      <a:lstStyle/>
      <a:p>
        <a:r>
          <a:rPr lang="en-GB"/>
          <a:t>Will have to explain why GGM has NSR here</a:t>
        </a:r>
      </a:p>
    </p188:txBody>
  </p188:cm>
  <p188:cm id="{DF9A6D98-73AE-4E45-BE7D-43B14A4277F7}" authorId="{C862908A-BC22-FBDB-9C1D-27194CB11E55}" created="2026-04-24T17:26:54.196">
    <ac:deMkLst xmlns:ac="http://schemas.microsoft.com/office/drawing/2013/main/command">
      <pc:docMk xmlns:pc="http://schemas.microsoft.com/office/powerpoint/2013/main/command"/>
      <pc:sldMk xmlns:pc="http://schemas.microsoft.com/office/powerpoint/2013/main/command" cId="786769427" sldId="369"/>
      <ac:spMk id="20" creationId="{6F4D7253-3275-B46B-B72A-C4E4CBD60944}"/>
    </ac:deMkLst>
    <p188:replyLst>
      <p188:reply id="{A18733CD-394C-489B-9C86-A166CE610D40}" authorId="{E5776A80-1073-FC02-78CE-7D61230ECCC8}" created="2026-05-04T15:35:30.647">
        <p188:txBody>
          <a:bodyPr/>
          <a:lstStyle/>
          <a:p>
            <a:r>
              <a:rPr lang="en-GB"/>
              <a:t>I think we have it on the forward looking statement slide</a:t>
            </a:r>
          </a:p>
        </p188:txBody>
      </p188:reply>
      <p188:reply id="{DA0D3A08-6A5D-44DC-A904-4DD4C9E346A4}" authorId="{76239DF0-3351-8EDE-DA9F-08CF23326EE6}" created="2026-05-05T01:23:50.580">
        <p188:txBody>
          <a:bodyPr/>
          <a:lstStyle/>
          <a:p>
            <a:r>
              <a:rPr lang="en-US"/>
              <a:t>which round core? it's all round</a:t>
            </a:r>
          </a:p>
        </p188:txBody>
      </p188:reply>
    </p188:replyLst>
    <p188:txBody>
      <a:bodyPr/>
      <a:lstStyle/>
      <a:p>
        <a:r>
          <a:rPr lang="en-US"/>
          <a:t>I think the round Core Image here should be used somewhere if possible, oh maybe the front page? </a:t>
        </a:r>
      </a:p>
    </p188:txBody>
  </p188:cm>
  <p188:cm id="{6604C8BB-96B4-456D-9461-0463B5CF566E}" authorId="{E5776A80-1073-FC02-78CE-7D61230ECCC8}" created="2026-05-06T16:17:47.172">
    <ac:deMkLst xmlns:ac="http://schemas.microsoft.com/office/drawing/2013/main/command">
      <pc:docMk xmlns:pc="http://schemas.microsoft.com/office/powerpoint/2013/main/command"/>
      <pc:sldMk xmlns:pc="http://schemas.microsoft.com/office/powerpoint/2013/main/command" cId="786769427" sldId="369"/>
      <ac:picMk id="4" creationId="{F3FF2F02-45F7-2D79-B0A1-38322827D71B}"/>
    </ac:deMkLst>
    <p188:replyLst>
      <p188:reply id="{452B3822-FE62-48A6-89E7-7C6C9E4ADED3}" authorId="{E5776A80-1073-FC02-78CE-7D61230ECCC8}" created="2026-05-10T22:06:33.022">
        <p188:txBody>
          <a:bodyPr/>
          <a:lstStyle/>
          <a:p>
            <a:r>
              <a:rPr lang="en-GB"/>
              <a:t>Make clear note on this - 8k note is based on two areas</a:t>
            </a:r>
          </a:p>
        </p188:txBody>
      </p188:reply>
    </p188:replyLst>
    <p188:txBody>
      <a:bodyPr/>
      <a:lstStyle/>
      <a:p>
        <a:r>
          <a:rPr lang="en-GB"/>
          <a:t>Whats the 8000 versus 7000
</a:t>
        </a:r>
      </a:p>
    </p188:txBody>
  </p188:cm>
</p188:cmLst>
</file>

<file path=ppt/comments/modernComment_172_9D7DD804.xml><?xml version="1.0" encoding="utf-8"?>
<p188:cmLst xmlns:a="http://schemas.openxmlformats.org/drawingml/2006/main" xmlns:r="http://schemas.openxmlformats.org/officeDocument/2006/relationships" xmlns:p188="http://schemas.microsoft.com/office/powerpoint/2018/8/main">
  <p188:cm id="{31CC9C80-702B-49A1-A674-78B0E50166FE}" authorId="{E5776A80-1073-FC02-78CE-7D61230ECCC8}" created="2026-05-06T16:12:28.709">
    <ac:deMkLst xmlns:ac="http://schemas.microsoft.com/office/drawing/2013/main/command">
      <pc:docMk xmlns:pc="http://schemas.microsoft.com/office/powerpoint/2013/main/command"/>
      <pc:sldMk xmlns:pc="http://schemas.microsoft.com/office/powerpoint/2013/main/command" cId="2642270212" sldId="370"/>
      <ac:spMk id="6" creationId="{5BBBE0EA-82F9-6044-AD5E-589626B97DFA}"/>
    </ac:deMkLst>
    <p188:txBody>
      <a:bodyPr/>
      <a:lstStyle/>
      <a:p>
        <a:r>
          <a:rPr lang="en-GB"/>
          <a:t>Contiguous to other mines (millerette) and miller lake obrien and the sisko.
show the significance and size. Show that it’s a consolidated package</a:t>
        </a:r>
      </a:p>
    </p188:txBody>
  </p188:cm>
</p188:cmLst>
</file>

<file path=ppt/comments/modernComment_174_781B79EA.xml><?xml version="1.0" encoding="utf-8"?>
<p188:cmLst xmlns:a="http://schemas.openxmlformats.org/drawingml/2006/main" xmlns:r="http://schemas.openxmlformats.org/officeDocument/2006/relationships" xmlns:p188="http://schemas.microsoft.com/office/powerpoint/2018/8/main">
  <p188:cm id="{58034168-6E2E-4B2E-8400-84FD773B14B8}" authorId="{76239DF0-3351-8EDE-DA9F-08CF23326EE6}" created="2026-05-05T01:30:03.800">
    <pc:sldMkLst xmlns:pc="http://schemas.microsoft.com/office/powerpoint/2013/main/command">
      <pc:docMk/>
      <pc:sldMk cId="2015066602" sldId="372"/>
    </pc:sldMkLst>
    <p188:replyLst>
      <p188:reply id="{C4A8B30F-4DC9-4DDA-9C79-0373D8B71E96}" authorId="{E5776A80-1073-FC02-78CE-7D61230ECCC8}" created="2026-05-10T22:09:21.543">
        <p188:txBody>
          <a:bodyPr/>
          <a:lstStyle/>
          <a:p>
            <a:r>
              <a:rPr lang="en-GB"/>
              <a:t>Note: Recovery Permit. historic resource being updated by geovector consultants</a:t>
            </a:r>
          </a:p>
        </p188:txBody>
      </p188:reply>
    </p188:replyLst>
    <p188:txBody>
      <a:bodyPr/>
      <a:lstStyle/>
      <a:p>
        <a:r>
          <a:rPr lang="en-US"/>
          <a:t>i know this is in progress - but "on Miller Lake O'Brien minesite" might work better than covering the mine?</a:t>
        </a:r>
      </a:p>
    </p188:txBody>
  </p188:cm>
</p188:cmLst>
</file>

<file path=ppt/comments/modernComment_177_BB1CE015.xml><?xml version="1.0" encoding="utf-8"?>
<p188:cmLst xmlns:a="http://schemas.openxmlformats.org/drawingml/2006/main" xmlns:r="http://schemas.openxmlformats.org/officeDocument/2006/relationships" xmlns:p188="http://schemas.microsoft.com/office/powerpoint/2018/8/main">
  <p188:cm id="{3705DDC5-D4CB-4DB8-88B2-7ACA27A3E477}" authorId="{C862908A-BC22-FBDB-9C1D-27194CB11E55}" status="resolved" created="2026-04-24T17:22:59.758" complete="100000">
    <pc:sldMkLst xmlns:pc="http://schemas.microsoft.com/office/powerpoint/2013/main/command">
      <pc:docMk/>
      <pc:sldMk cId="3139231765" sldId="375"/>
    </pc:sldMkLst>
    <p188:replyLst>
      <p188:reply id="{BD64CCCC-7864-4350-8161-DC0084CEBAF5}" authorId="{E5776A80-1073-FC02-78CE-7D61230ECCC8}" created="2026-05-06T14:59:09.715">
        <p188:txBody>
          <a:bodyPr/>
          <a:lstStyle/>
          <a:p>
            <a:r>
              <a:rPr lang="en-GB"/>
              <a:t>What role should I put him as?</a:t>
            </a:r>
          </a:p>
        </p188:txBody>
      </p188:reply>
      <p188:reply id="{85C69F26-5313-48E6-995F-2E3AB089B7D6}" authorId="{C862908A-BC22-FBDB-9C1D-27194CB11E55}" created="2026-05-07T14:20:21.972">
        <p188:txBody>
          <a:bodyPr/>
          <a:lstStyle/>
          <a:p>
            <a:r>
              <a:rPr lang="en-US"/>
              <a:t>isnt he a director, if not just say advisor, the northern ontario weight he adds is big and he should be there</a:t>
            </a:r>
          </a:p>
        </p188:txBody>
      </p188:reply>
      <p188:reply id="{BC257A18-97E8-485A-BD37-3FD2B965CE4D}" authorId="{E5776A80-1073-FC02-78CE-7D61230ECCC8}" created="2026-05-07T21:48:15.884">
        <p188:txBody>
          <a:bodyPr/>
          <a:lstStyle/>
          <a:p>
            <a:r>
              <a:rPr lang="en-GB"/>
              <a:t>Ill add as legal advisor</a:t>
            </a:r>
          </a:p>
        </p188:txBody>
      </p188:reply>
    </p188:replyLst>
    <p188:txBody>
      <a:bodyPr/>
      <a:lstStyle/>
      <a:p>
        <a:r>
          <a:rPr lang="en-US"/>
          <a:t>Yannick has a bio on the Coniagas website, maybe mention he was part of the Northern Ontario Angels network, anything from his Linkedin? We used his LinkedIn photo at the time</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7AFC008-D356-B842-EEE7-957659FDFE3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D474CEDF-3DD3-D7A6-9135-8CFF96E6DCD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C78C644-02E2-40BF-ADE0-4EFD7A03A70E}" type="datetimeFigureOut">
              <a:rPr lang="en-GB" smtClean="0"/>
              <a:t>26/05/2026</a:t>
            </a:fld>
            <a:endParaRPr lang="en-GB"/>
          </a:p>
        </p:txBody>
      </p:sp>
      <p:sp>
        <p:nvSpPr>
          <p:cNvPr id="4" name="Footer Placeholder 3">
            <a:extLst>
              <a:ext uri="{FF2B5EF4-FFF2-40B4-BE49-F238E27FC236}">
                <a16:creationId xmlns:a16="http://schemas.microsoft.com/office/drawing/2014/main" id="{A4D8F315-0285-DC6C-BB4A-49084DF1449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A8BA2C9D-1573-86EA-FA34-4024DE1DE3F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94E2FC1-7582-4FF1-93CB-14DF18DE29C4}" type="slidenum">
              <a:rPr lang="en-GB" smtClean="0"/>
              <a:t>‹#›</a:t>
            </a:fld>
            <a:endParaRPr lang="en-GB"/>
          </a:p>
        </p:txBody>
      </p:sp>
    </p:spTree>
    <p:extLst>
      <p:ext uri="{BB962C8B-B14F-4D97-AF65-F5344CB8AC3E}">
        <p14:creationId xmlns:p14="http://schemas.microsoft.com/office/powerpoint/2010/main" val="23648091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8457090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A2B83-9A30-3C5D-F857-A8889E3025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B818A2-507B-DE04-A17E-9AEE2483440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13C5438-CBDD-33B2-CA0D-CBC96A060E2D}"/>
              </a:ext>
            </a:extLst>
          </p:cNvPr>
          <p:cNvSpPr>
            <a:spLocks noGrp="1"/>
          </p:cNvSpPr>
          <p:nvPr>
            <p:ph type="body" idx="1"/>
          </p:nvPr>
        </p:nvSpPr>
        <p:spPr/>
        <p:txBody>
          <a:bodyPr/>
          <a:lstStyle/>
          <a:p>
            <a:pPr marL="158750" indent="0">
              <a:buNone/>
            </a:pPr>
            <a:endParaRPr lang="en-GB" dirty="0"/>
          </a:p>
        </p:txBody>
      </p:sp>
    </p:spTree>
    <p:extLst>
      <p:ext uri="{BB962C8B-B14F-4D97-AF65-F5344CB8AC3E}">
        <p14:creationId xmlns:p14="http://schemas.microsoft.com/office/powerpoint/2010/main" val="4122399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GB"/>
              <a:t>500Moz</a:t>
            </a:r>
          </a:p>
          <a:p>
            <a:pPr marL="158750" indent="0">
              <a:buNone/>
            </a:pPr>
            <a:r>
              <a:rPr lang="en-GB"/>
              <a:t>Not including south Lorraine etc</a:t>
            </a:r>
          </a:p>
          <a:p>
            <a:pPr marL="158750" indent="0">
              <a:buNone/>
            </a:pPr>
            <a:endParaRPr lang="en-GB"/>
          </a:p>
          <a:p>
            <a:pPr marL="158750" indent="0">
              <a:buNone/>
            </a:pPr>
            <a:endParaRPr lang="en-GB"/>
          </a:p>
          <a:p>
            <a:pPr marL="158750">
              <a:spcAft>
                <a:spcPts val="600"/>
              </a:spcAft>
            </a:pPr>
            <a:r>
              <a:rPr lang="en-GB" sz="1100" strike="sngStrike"/>
              <a:t>Part of </a:t>
            </a:r>
            <a:r>
              <a:rPr lang="en-GB" sz="1100" b="1" strike="sngStrike">
                <a:solidFill>
                  <a:srgbClr val="E4A534"/>
                </a:solidFill>
              </a:rPr>
              <a:t>Lake Temiskaming Structural Zone</a:t>
            </a:r>
            <a:r>
              <a:rPr lang="en-GB" sz="1100" strike="sngStrike">
                <a:solidFill>
                  <a:srgbClr val="E4A534"/>
                </a:solidFill>
              </a:rPr>
              <a:t> </a:t>
            </a:r>
          </a:p>
          <a:p>
            <a:pPr marL="158750">
              <a:spcAft>
                <a:spcPts val="600"/>
              </a:spcAft>
            </a:pPr>
            <a:r>
              <a:rPr lang="en-GB" sz="1100" strike="sngStrike"/>
              <a:t>Hosted in </a:t>
            </a:r>
            <a:r>
              <a:rPr lang="en-GB" sz="1100" b="1" strike="sngStrike">
                <a:solidFill>
                  <a:srgbClr val="E4A534"/>
                </a:solidFill>
              </a:rPr>
              <a:t>Nipissing diabase intrusions + Archean volcanics/sediments</a:t>
            </a:r>
            <a:r>
              <a:rPr lang="en-GB" sz="1100" strike="sngStrike">
                <a:solidFill>
                  <a:srgbClr val="E4A534"/>
                </a:solidFill>
              </a:rPr>
              <a:t> </a:t>
            </a:r>
          </a:p>
          <a:p>
            <a:pPr marL="158750" indent="0">
              <a:buNone/>
            </a:pPr>
            <a:endParaRPr lang="en-GB"/>
          </a:p>
        </p:txBody>
      </p:sp>
    </p:spTree>
    <p:extLst>
      <p:ext uri="{BB962C8B-B14F-4D97-AF65-F5344CB8AC3E}">
        <p14:creationId xmlns:p14="http://schemas.microsoft.com/office/powerpoint/2010/main" val="41844095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F6B132-56FB-9AB6-68D0-6E86433E38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23D662-EDF3-054E-3D87-98D0455C00B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1237805-B6FF-56F2-17C0-90290DC47BCD}"/>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6967373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EEB47-08E4-FEA2-B63C-2A6322D4A4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0A6250-7F9B-8752-0474-F96444B1DD4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70084A4-6213-9E28-502A-8875B42A6255}"/>
              </a:ext>
            </a:extLst>
          </p:cNvPr>
          <p:cNvSpPr>
            <a:spLocks noGrp="1"/>
          </p:cNvSpPr>
          <p:nvPr>
            <p:ph type="body" idx="1"/>
          </p:nvPr>
        </p:nvSpPr>
        <p:spPr/>
        <p:txBody>
          <a:bodyPr/>
          <a:lstStyle/>
          <a:p>
            <a:r>
              <a:rPr lang="en-GB"/>
              <a:t>What to replace with</a:t>
            </a:r>
          </a:p>
          <a:p>
            <a:r>
              <a:rPr lang="en-GB"/>
              <a:t>Who can do this?</a:t>
            </a:r>
          </a:p>
          <a:p>
            <a:r>
              <a:rPr lang="en-GB"/>
              <a:t>Put titles om it</a:t>
            </a:r>
          </a:p>
        </p:txBody>
      </p:sp>
    </p:spTree>
    <p:extLst>
      <p:ext uri="{BB962C8B-B14F-4D97-AF65-F5344CB8AC3E}">
        <p14:creationId xmlns:p14="http://schemas.microsoft.com/office/powerpoint/2010/main" val="11214871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a:t>We have historic here. Take </a:t>
            </a:r>
            <a:r>
              <a:rPr lang="en-GB" err="1"/>
              <a:t>whats</a:t>
            </a:r>
            <a:r>
              <a:rPr lang="en-GB"/>
              <a:t> left in stopes to use for material to process.</a:t>
            </a:r>
          </a:p>
          <a:p>
            <a:r>
              <a:rPr lang="en-GB"/>
              <a:t>We have processed some of this material</a:t>
            </a:r>
          </a:p>
          <a:p>
            <a:r>
              <a:rPr lang="en-GB"/>
              <a:t>Significant cobalt.</a:t>
            </a:r>
          </a:p>
          <a:p>
            <a:r>
              <a:rPr lang="en-GB"/>
              <a:t>Would do backfill paste on stopes.</a:t>
            </a:r>
          </a:p>
        </p:txBody>
      </p:sp>
    </p:spTree>
    <p:extLst>
      <p:ext uri="{BB962C8B-B14F-4D97-AF65-F5344CB8AC3E}">
        <p14:creationId xmlns:p14="http://schemas.microsoft.com/office/powerpoint/2010/main" val="1823421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a:t>Castle east part of castle property</a:t>
            </a:r>
          </a:p>
        </p:txBody>
      </p:sp>
    </p:spTree>
    <p:extLst>
      <p:ext uri="{BB962C8B-B14F-4D97-AF65-F5344CB8AC3E}">
        <p14:creationId xmlns:p14="http://schemas.microsoft.com/office/powerpoint/2010/main" val="29690433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7" name="Google Shape;257;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2610380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7508509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a:t>https://www.nordpreciousmetals.com/financials/2024/Q2.pdf</a:t>
            </a:r>
          </a:p>
          <a:p>
            <a:r>
              <a:rPr lang="en-GB"/>
              <a:t>https://www.nordpreciousmetals.com/reports/2021may.pdf</a:t>
            </a:r>
          </a:p>
        </p:txBody>
      </p:sp>
    </p:spTree>
    <p:extLst>
      <p:ext uri="{BB962C8B-B14F-4D97-AF65-F5344CB8AC3E}">
        <p14:creationId xmlns:p14="http://schemas.microsoft.com/office/powerpoint/2010/main" val="25799326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a:t>Check about Yannick</a:t>
            </a:r>
          </a:p>
          <a:p>
            <a:pPr marL="158750" indent="0">
              <a:buNone/>
            </a:pPr>
            <a:r>
              <a:rPr lang="en-GB"/>
              <a:t>Maybe strategic advisors?</a:t>
            </a:r>
          </a:p>
        </p:txBody>
      </p:sp>
    </p:spTree>
    <p:extLst>
      <p:ext uri="{BB962C8B-B14F-4D97-AF65-F5344CB8AC3E}">
        <p14:creationId xmlns:p14="http://schemas.microsoft.com/office/powerpoint/2010/main" val="39087505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3" name="Google Shape;343;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9" name="Google Shape;289;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 text 1">
  <p:cSld name="Title + text 1">
    <p:spTree>
      <p:nvGrpSpPr>
        <p:cNvPr id="1" name="Shape 8"/>
        <p:cNvGrpSpPr/>
        <p:nvPr/>
      </p:nvGrpSpPr>
      <p:grpSpPr>
        <a:xfrm>
          <a:off x="0" y="0"/>
          <a:ext cx="0" cy="0"/>
          <a:chOff x="0" y="0"/>
          <a:chExt cx="0" cy="0"/>
        </a:xfrm>
      </p:grpSpPr>
      <p:sp>
        <p:nvSpPr>
          <p:cNvPr id="9" name="Google Shape;9;p20"/>
          <p:cNvSpPr txBox="1">
            <a:spLocks noGrp="1"/>
          </p:cNvSpPr>
          <p:nvPr>
            <p:ph type="title"/>
          </p:nvPr>
        </p:nvSpPr>
        <p:spPr>
          <a:xfrm>
            <a:off x="672375" y="1432475"/>
            <a:ext cx="3498000" cy="8967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Clr>
                <a:srgbClr val="000000"/>
              </a:buClr>
              <a:buSzPts val="2800"/>
              <a:buNone/>
              <a:defRPr/>
            </a:lvl1pPr>
            <a:lvl2pPr lvl="1" algn="l">
              <a:lnSpc>
                <a:spcPct val="100000"/>
              </a:lnSpc>
              <a:spcBef>
                <a:spcPts val="0"/>
              </a:spcBef>
              <a:spcAft>
                <a:spcPts val="0"/>
              </a:spcAft>
              <a:buClr>
                <a:srgbClr val="000000"/>
              </a:buClr>
              <a:buSzPts val="2800"/>
              <a:buNone/>
              <a:defRPr>
                <a:solidFill>
                  <a:srgbClr val="000000"/>
                </a:solidFill>
              </a:defRPr>
            </a:lvl2pPr>
            <a:lvl3pPr lvl="2" algn="l">
              <a:lnSpc>
                <a:spcPct val="100000"/>
              </a:lnSpc>
              <a:spcBef>
                <a:spcPts val="0"/>
              </a:spcBef>
              <a:spcAft>
                <a:spcPts val="0"/>
              </a:spcAft>
              <a:buClr>
                <a:srgbClr val="000000"/>
              </a:buClr>
              <a:buSzPts val="2800"/>
              <a:buNone/>
              <a:defRPr>
                <a:solidFill>
                  <a:srgbClr val="000000"/>
                </a:solidFill>
              </a:defRPr>
            </a:lvl3pPr>
            <a:lvl4pPr lvl="3" algn="l">
              <a:lnSpc>
                <a:spcPct val="100000"/>
              </a:lnSpc>
              <a:spcBef>
                <a:spcPts val="0"/>
              </a:spcBef>
              <a:spcAft>
                <a:spcPts val="0"/>
              </a:spcAft>
              <a:buClr>
                <a:srgbClr val="000000"/>
              </a:buClr>
              <a:buSzPts val="2800"/>
              <a:buNone/>
              <a:defRPr>
                <a:solidFill>
                  <a:srgbClr val="000000"/>
                </a:solidFill>
              </a:defRPr>
            </a:lvl4pPr>
            <a:lvl5pPr lvl="4" algn="l">
              <a:lnSpc>
                <a:spcPct val="100000"/>
              </a:lnSpc>
              <a:spcBef>
                <a:spcPts val="0"/>
              </a:spcBef>
              <a:spcAft>
                <a:spcPts val="0"/>
              </a:spcAft>
              <a:buClr>
                <a:srgbClr val="000000"/>
              </a:buClr>
              <a:buSzPts val="2800"/>
              <a:buNone/>
              <a:defRPr>
                <a:solidFill>
                  <a:srgbClr val="000000"/>
                </a:solidFill>
              </a:defRPr>
            </a:lvl5pPr>
            <a:lvl6pPr lvl="5" algn="l">
              <a:lnSpc>
                <a:spcPct val="100000"/>
              </a:lnSpc>
              <a:spcBef>
                <a:spcPts val="0"/>
              </a:spcBef>
              <a:spcAft>
                <a:spcPts val="0"/>
              </a:spcAft>
              <a:buClr>
                <a:srgbClr val="000000"/>
              </a:buClr>
              <a:buSzPts val="2800"/>
              <a:buNone/>
              <a:defRPr>
                <a:solidFill>
                  <a:srgbClr val="000000"/>
                </a:solidFill>
              </a:defRPr>
            </a:lvl6pPr>
            <a:lvl7pPr lvl="6" algn="l">
              <a:lnSpc>
                <a:spcPct val="100000"/>
              </a:lnSpc>
              <a:spcBef>
                <a:spcPts val="0"/>
              </a:spcBef>
              <a:spcAft>
                <a:spcPts val="0"/>
              </a:spcAft>
              <a:buClr>
                <a:srgbClr val="000000"/>
              </a:buClr>
              <a:buSzPts val="2800"/>
              <a:buNone/>
              <a:defRPr>
                <a:solidFill>
                  <a:srgbClr val="000000"/>
                </a:solidFill>
              </a:defRPr>
            </a:lvl7pPr>
            <a:lvl8pPr lvl="7" algn="l">
              <a:lnSpc>
                <a:spcPct val="100000"/>
              </a:lnSpc>
              <a:spcBef>
                <a:spcPts val="0"/>
              </a:spcBef>
              <a:spcAft>
                <a:spcPts val="0"/>
              </a:spcAft>
              <a:buClr>
                <a:srgbClr val="000000"/>
              </a:buClr>
              <a:buSzPts val="2800"/>
              <a:buNone/>
              <a:defRPr>
                <a:solidFill>
                  <a:srgbClr val="000000"/>
                </a:solidFill>
              </a:defRPr>
            </a:lvl8pPr>
            <a:lvl9pPr lvl="8" algn="l">
              <a:lnSpc>
                <a:spcPct val="100000"/>
              </a:lnSpc>
              <a:spcBef>
                <a:spcPts val="0"/>
              </a:spcBef>
              <a:spcAft>
                <a:spcPts val="0"/>
              </a:spcAft>
              <a:buClr>
                <a:srgbClr val="000000"/>
              </a:buClr>
              <a:buSzPts val="2800"/>
              <a:buNone/>
              <a:defRPr>
                <a:solidFill>
                  <a:srgbClr val="000000"/>
                </a:solidFill>
              </a:defRPr>
            </a:lvl9pPr>
          </a:lstStyle>
          <a:p>
            <a:endParaRPr/>
          </a:p>
        </p:txBody>
      </p:sp>
      <p:sp>
        <p:nvSpPr>
          <p:cNvPr id="10" name="Google Shape;10;p20"/>
          <p:cNvSpPr txBox="1">
            <a:spLocks noGrp="1"/>
          </p:cNvSpPr>
          <p:nvPr>
            <p:ph type="subTitle" idx="1"/>
          </p:nvPr>
        </p:nvSpPr>
        <p:spPr>
          <a:xfrm flipH="1">
            <a:off x="1667175" y="2154225"/>
            <a:ext cx="2503200" cy="11700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Clr>
                <a:srgbClr val="000000"/>
              </a:buClr>
              <a:buSzPts val="1200"/>
              <a:buNone/>
              <a:defRPr>
                <a:solidFill>
                  <a:srgbClr val="434343"/>
                </a:solidFill>
              </a:defRPr>
            </a:lvl1pPr>
            <a:lvl2pPr lvl="1" algn="l">
              <a:lnSpc>
                <a:spcPct val="100000"/>
              </a:lnSpc>
              <a:spcBef>
                <a:spcPts val="0"/>
              </a:spcBef>
              <a:spcAft>
                <a:spcPts val="0"/>
              </a:spcAft>
              <a:buClr>
                <a:srgbClr val="000000"/>
              </a:buClr>
              <a:buSzPts val="2800"/>
              <a:buNone/>
              <a:defRPr sz="2800">
                <a:solidFill>
                  <a:srgbClr val="000000"/>
                </a:solidFill>
              </a:defRPr>
            </a:lvl2pPr>
            <a:lvl3pPr lvl="2" algn="l">
              <a:lnSpc>
                <a:spcPct val="100000"/>
              </a:lnSpc>
              <a:spcBef>
                <a:spcPts val="0"/>
              </a:spcBef>
              <a:spcAft>
                <a:spcPts val="0"/>
              </a:spcAft>
              <a:buClr>
                <a:srgbClr val="000000"/>
              </a:buClr>
              <a:buSzPts val="2800"/>
              <a:buNone/>
              <a:defRPr sz="2800">
                <a:solidFill>
                  <a:srgbClr val="000000"/>
                </a:solidFill>
              </a:defRPr>
            </a:lvl3pPr>
            <a:lvl4pPr lvl="3" algn="l">
              <a:lnSpc>
                <a:spcPct val="100000"/>
              </a:lnSpc>
              <a:spcBef>
                <a:spcPts val="0"/>
              </a:spcBef>
              <a:spcAft>
                <a:spcPts val="0"/>
              </a:spcAft>
              <a:buClr>
                <a:srgbClr val="000000"/>
              </a:buClr>
              <a:buSzPts val="2800"/>
              <a:buNone/>
              <a:defRPr sz="2800">
                <a:solidFill>
                  <a:srgbClr val="000000"/>
                </a:solidFill>
              </a:defRPr>
            </a:lvl4pPr>
            <a:lvl5pPr lvl="4" algn="l">
              <a:lnSpc>
                <a:spcPct val="100000"/>
              </a:lnSpc>
              <a:spcBef>
                <a:spcPts val="0"/>
              </a:spcBef>
              <a:spcAft>
                <a:spcPts val="0"/>
              </a:spcAft>
              <a:buClr>
                <a:srgbClr val="000000"/>
              </a:buClr>
              <a:buSzPts val="2800"/>
              <a:buNone/>
              <a:defRPr sz="2800">
                <a:solidFill>
                  <a:srgbClr val="000000"/>
                </a:solidFill>
              </a:defRPr>
            </a:lvl5pPr>
            <a:lvl6pPr lvl="5" algn="l">
              <a:lnSpc>
                <a:spcPct val="100000"/>
              </a:lnSpc>
              <a:spcBef>
                <a:spcPts val="0"/>
              </a:spcBef>
              <a:spcAft>
                <a:spcPts val="0"/>
              </a:spcAft>
              <a:buClr>
                <a:srgbClr val="000000"/>
              </a:buClr>
              <a:buSzPts val="2800"/>
              <a:buNone/>
              <a:defRPr sz="2800">
                <a:solidFill>
                  <a:srgbClr val="000000"/>
                </a:solidFill>
              </a:defRPr>
            </a:lvl6pPr>
            <a:lvl7pPr lvl="6" algn="l">
              <a:lnSpc>
                <a:spcPct val="100000"/>
              </a:lnSpc>
              <a:spcBef>
                <a:spcPts val="0"/>
              </a:spcBef>
              <a:spcAft>
                <a:spcPts val="0"/>
              </a:spcAft>
              <a:buClr>
                <a:srgbClr val="000000"/>
              </a:buClr>
              <a:buSzPts val="2800"/>
              <a:buNone/>
              <a:defRPr sz="2800">
                <a:solidFill>
                  <a:srgbClr val="000000"/>
                </a:solidFill>
              </a:defRPr>
            </a:lvl7pPr>
            <a:lvl8pPr lvl="7" algn="l">
              <a:lnSpc>
                <a:spcPct val="100000"/>
              </a:lnSpc>
              <a:spcBef>
                <a:spcPts val="0"/>
              </a:spcBef>
              <a:spcAft>
                <a:spcPts val="0"/>
              </a:spcAft>
              <a:buClr>
                <a:srgbClr val="000000"/>
              </a:buClr>
              <a:buSzPts val="2800"/>
              <a:buNone/>
              <a:defRPr sz="2800">
                <a:solidFill>
                  <a:srgbClr val="000000"/>
                </a:solidFill>
              </a:defRPr>
            </a:lvl8pPr>
            <a:lvl9pPr lvl="8" algn="l">
              <a:lnSpc>
                <a:spcPct val="100000"/>
              </a:lnSpc>
              <a:spcBef>
                <a:spcPts val="0"/>
              </a:spcBef>
              <a:spcAft>
                <a:spcPts val="0"/>
              </a:spcAft>
              <a:buClr>
                <a:srgbClr val="000000"/>
              </a:buClr>
              <a:buSzPts val="2800"/>
              <a:buNone/>
              <a:defRPr sz="2800">
                <a:solidFill>
                  <a:srgbClr val="000000"/>
                </a:solidFill>
              </a:defRPr>
            </a:lvl9pPr>
          </a:lstStyle>
          <a:p>
            <a:endParaRPr/>
          </a:p>
        </p:txBody>
      </p:sp>
      <p:sp>
        <p:nvSpPr>
          <p:cNvPr id="2" name="Slide Number Placeholder 1">
            <a:extLst>
              <a:ext uri="{FF2B5EF4-FFF2-40B4-BE49-F238E27FC236}">
                <a16:creationId xmlns:a16="http://schemas.microsoft.com/office/drawing/2014/main" id="{759B062C-D724-5EE6-FB74-D2D4CB5E98D7}"/>
              </a:ext>
            </a:extLst>
          </p:cNvPr>
          <p:cNvSpPr>
            <a:spLocks noGrp="1"/>
          </p:cNvSpPr>
          <p:nvPr>
            <p:ph type="sldNum" sz="quarter" idx="4"/>
          </p:nvPr>
        </p:nvSpPr>
        <p:spPr>
          <a:xfrm>
            <a:off x="7009492" y="4810806"/>
            <a:ext cx="2057400" cy="274637"/>
          </a:xfrm>
          <a:prstGeom prst="rect">
            <a:avLst/>
          </a:prstGeom>
        </p:spPr>
        <p:txBody>
          <a:bodyPr vert="horz" lIns="91440" tIns="45720" rIns="91440" bIns="45720" rtlCol="0" anchor="ctr"/>
          <a:lstStyle>
            <a:lvl1pPr algn="r">
              <a:defRPr sz="1200">
                <a:solidFill>
                  <a:schemeClr val="tx1">
                    <a:tint val="82000"/>
                  </a:schemeClr>
                </a:solidFill>
                <a:latin typeface="Poppins" panose="00000500000000000000" pitchFamily="2" charset="0"/>
                <a:cs typeface="Poppins" panose="00000500000000000000" pitchFamily="2" charset="0"/>
              </a:defRPr>
            </a:lvl1pPr>
          </a:lstStyle>
          <a:p>
            <a:fld id="{DF89371C-F3DE-41CE-8C98-062F12E79520}" type="slidenum">
              <a:rPr lang="en-GB" smtClean="0"/>
              <a:pPr/>
              <a:t>‹#›</a:t>
            </a:fld>
            <a:endParaRPr lang="en-GB"/>
          </a:p>
        </p:txBody>
      </p:sp>
    </p:spTree>
    <p:extLst>
      <p:ext uri="{BB962C8B-B14F-4D97-AF65-F5344CB8AC3E}">
        <p14:creationId xmlns:p14="http://schemas.microsoft.com/office/powerpoint/2010/main" val="29578921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hree columns 1">
  <p:cSld name="CUSTOM_27">
    <p:spTree>
      <p:nvGrpSpPr>
        <p:cNvPr id="1" name="Shape 11"/>
        <p:cNvGrpSpPr/>
        <p:nvPr/>
      </p:nvGrpSpPr>
      <p:grpSpPr>
        <a:xfrm>
          <a:off x="0" y="0"/>
          <a:ext cx="0" cy="0"/>
          <a:chOff x="0" y="0"/>
          <a:chExt cx="0" cy="0"/>
        </a:xfrm>
      </p:grpSpPr>
      <p:sp>
        <p:nvSpPr>
          <p:cNvPr id="12" name="Google Shape;12;p21"/>
          <p:cNvSpPr txBox="1">
            <a:spLocks noGrp="1"/>
          </p:cNvSpPr>
          <p:nvPr>
            <p:ph type="ctrTitle"/>
          </p:nvPr>
        </p:nvSpPr>
        <p:spPr>
          <a:xfrm>
            <a:off x="4921575" y="2993035"/>
            <a:ext cx="1828200" cy="644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rgbClr val="F3F3F3"/>
              </a:buClr>
              <a:buSzPts val="1800"/>
              <a:buNone/>
              <a:defRPr sz="1800">
                <a:solidFill>
                  <a:srgbClr val="F3F3F3"/>
                </a:solidFill>
              </a:defRPr>
            </a:lvl1pPr>
            <a:lvl2pPr lvl="1" algn="l">
              <a:lnSpc>
                <a:spcPct val="100000"/>
              </a:lnSpc>
              <a:spcBef>
                <a:spcPts val="0"/>
              </a:spcBef>
              <a:spcAft>
                <a:spcPts val="0"/>
              </a:spcAft>
              <a:buClr>
                <a:srgbClr val="F3F3F3"/>
              </a:buClr>
              <a:buSzPts val="1800"/>
              <a:buNone/>
              <a:defRPr sz="1800">
                <a:solidFill>
                  <a:srgbClr val="F3F3F3"/>
                </a:solidFill>
              </a:defRPr>
            </a:lvl2pPr>
            <a:lvl3pPr lvl="2" algn="l">
              <a:lnSpc>
                <a:spcPct val="100000"/>
              </a:lnSpc>
              <a:spcBef>
                <a:spcPts val="0"/>
              </a:spcBef>
              <a:spcAft>
                <a:spcPts val="0"/>
              </a:spcAft>
              <a:buClr>
                <a:srgbClr val="F3F3F3"/>
              </a:buClr>
              <a:buSzPts val="1800"/>
              <a:buNone/>
              <a:defRPr sz="1800">
                <a:solidFill>
                  <a:srgbClr val="F3F3F3"/>
                </a:solidFill>
              </a:defRPr>
            </a:lvl3pPr>
            <a:lvl4pPr lvl="3" algn="l">
              <a:lnSpc>
                <a:spcPct val="100000"/>
              </a:lnSpc>
              <a:spcBef>
                <a:spcPts val="0"/>
              </a:spcBef>
              <a:spcAft>
                <a:spcPts val="0"/>
              </a:spcAft>
              <a:buClr>
                <a:srgbClr val="F3F3F3"/>
              </a:buClr>
              <a:buSzPts val="1800"/>
              <a:buNone/>
              <a:defRPr sz="1800">
                <a:solidFill>
                  <a:srgbClr val="F3F3F3"/>
                </a:solidFill>
              </a:defRPr>
            </a:lvl4pPr>
            <a:lvl5pPr lvl="4" algn="l">
              <a:lnSpc>
                <a:spcPct val="100000"/>
              </a:lnSpc>
              <a:spcBef>
                <a:spcPts val="0"/>
              </a:spcBef>
              <a:spcAft>
                <a:spcPts val="0"/>
              </a:spcAft>
              <a:buClr>
                <a:srgbClr val="F3F3F3"/>
              </a:buClr>
              <a:buSzPts val="1800"/>
              <a:buNone/>
              <a:defRPr sz="1800">
                <a:solidFill>
                  <a:srgbClr val="F3F3F3"/>
                </a:solidFill>
              </a:defRPr>
            </a:lvl5pPr>
            <a:lvl6pPr lvl="5" algn="l">
              <a:lnSpc>
                <a:spcPct val="100000"/>
              </a:lnSpc>
              <a:spcBef>
                <a:spcPts val="0"/>
              </a:spcBef>
              <a:spcAft>
                <a:spcPts val="0"/>
              </a:spcAft>
              <a:buClr>
                <a:srgbClr val="F3F3F3"/>
              </a:buClr>
              <a:buSzPts val="1800"/>
              <a:buNone/>
              <a:defRPr sz="1800">
                <a:solidFill>
                  <a:srgbClr val="F3F3F3"/>
                </a:solidFill>
              </a:defRPr>
            </a:lvl6pPr>
            <a:lvl7pPr lvl="6" algn="l">
              <a:lnSpc>
                <a:spcPct val="100000"/>
              </a:lnSpc>
              <a:spcBef>
                <a:spcPts val="0"/>
              </a:spcBef>
              <a:spcAft>
                <a:spcPts val="0"/>
              </a:spcAft>
              <a:buClr>
                <a:srgbClr val="F3F3F3"/>
              </a:buClr>
              <a:buSzPts val="1800"/>
              <a:buNone/>
              <a:defRPr sz="1800">
                <a:solidFill>
                  <a:srgbClr val="F3F3F3"/>
                </a:solidFill>
              </a:defRPr>
            </a:lvl7pPr>
            <a:lvl8pPr lvl="7" algn="l">
              <a:lnSpc>
                <a:spcPct val="100000"/>
              </a:lnSpc>
              <a:spcBef>
                <a:spcPts val="0"/>
              </a:spcBef>
              <a:spcAft>
                <a:spcPts val="0"/>
              </a:spcAft>
              <a:buClr>
                <a:srgbClr val="F3F3F3"/>
              </a:buClr>
              <a:buSzPts val="1800"/>
              <a:buNone/>
              <a:defRPr sz="1800">
                <a:solidFill>
                  <a:srgbClr val="F3F3F3"/>
                </a:solidFill>
              </a:defRPr>
            </a:lvl8pPr>
            <a:lvl9pPr lvl="8" algn="l">
              <a:lnSpc>
                <a:spcPct val="100000"/>
              </a:lnSpc>
              <a:spcBef>
                <a:spcPts val="0"/>
              </a:spcBef>
              <a:spcAft>
                <a:spcPts val="0"/>
              </a:spcAft>
              <a:buClr>
                <a:srgbClr val="F3F3F3"/>
              </a:buClr>
              <a:buSzPts val="1800"/>
              <a:buNone/>
              <a:defRPr sz="1800">
                <a:solidFill>
                  <a:srgbClr val="F3F3F3"/>
                </a:solidFill>
              </a:defRPr>
            </a:lvl9pPr>
          </a:lstStyle>
          <a:p>
            <a:endParaRPr/>
          </a:p>
        </p:txBody>
      </p:sp>
      <p:sp>
        <p:nvSpPr>
          <p:cNvPr id="13" name="Google Shape;13;p21"/>
          <p:cNvSpPr txBox="1">
            <a:spLocks noGrp="1"/>
          </p:cNvSpPr>
          <p:nvPr>
            <p:ph type="subTitle" idx="1"/>
          </p:nvPr>
        </p:nvSpPr>
        <p:spPr>
          <a:xfrm>
            <a:off x="4921575" y="3553810"/>
            <a:ext cx="1522200" cy="946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000"/>
              <a:buNone/>
              <a:defRPr sz="1000">
                <a:solidFill>
                  <a:srgbClr val="000000"/>
                </a:solidFill>
              </a:defRPr>
            </a:lvl1pPr>
            <a:lvl2pPr lvl="1" algn="l">
              <a:lnSpc>
                <a:spcPct val="100000"/>
              </a:lnSpc>
              <a:spcBef>
                <a:spcPts val="0"/>
              </a:spcBef>
              <a:spcAft>
                <a:spcPts val="0"/>
              </a:spcAft>
              <a:buSzPts val="1000"/>
              <a:buNone/>
              <a:defRPr sz="1000"/>
            </a:lvl2pPr>
            <a:lvl3pPr lvl="2" algn="l">
              <a:lnSpc>
                <a:spcPct val="100000"/>
              </a:lnSpc>
              <a:spcBef>
                <a:spcPts val="0"/>
              </a:spcBef>
              <a:spcAft>
                <a:spcPts val="0"/>
              </a:spcAft>
              <a:buSzPts val="1000"/>
              <a:buNone/>
              <a:defRPr sz="1000"/>
            </a:lvl3pPr>
            <a:lvl4pPr lvl="3" algn="l">
              <a:lnSpc>
                <a:spcPct val="100000"/>
              </a:lnSpc>
              <a:spcBef>
                <a:spcPts val="0"/>
              </a:spcBef>
              <a:spcAft>
                <a:spcPts val="0"/>
              </a:spcAft>
              <a:buSzPts val="1000"/>
              <a:buNone/>
              <a:defRPr sz="1000"/>
            </a:lvl4pPr>
            <a:lvl5pPr lvl="4" algn="l">
              <a:lnSpc>
                <a:spcPct val="100000"/>
              </a:lnSpc>
              <a:spcBef>
                <a:spcPts val="0"/>
              </a:spcBef>
              <a:spcAft>
                <a:spcPts val="0"/>
              </a:spcAft>
              <a:buSzPts val="1000"/>
              <a:buNone/>
              <a:defRPr sz="1000"/>
            </a:lvl5pPr>
            <a:lvl6pPr lvl="5" algn="l">
              <a:lnSpc>
                <a:spcPct val="100000"/>
              </a:lnSpc>
              <a:spcBef>
                <a:spcPts val="0"/>
              </a:spcBef>
              <a:spcAft>
                <a:spcPts val="0"/>
              </a:spcAft>
              <a:buSzPts val="1000"/>
              <a:buNone/>
              <a:defRPr sz="1000"/>
            </a:lvl6pPr>
            <a:lvl7pPr lvl="6" algn="l">
              <a:lnSpc>
                <a:spcPct val="100000"/>
              </a:lnSpc>
              <a:spcBef>
                <a:spcPts val="0"/>
              </a:spcBef>
              <a:spcAft>
                <a:spcPts val="0"/>
              </a:spcAft>
              <a:buSzPts val="1000"/>
              <a:buNone/>
              <a:defRPr sz="1000"/>
            </a:lvl7pPr>
            <a:lvl8pPr lvl="7" algn="l">
              <a:lnSpc>
                <a:spcPct val="100000"/>
              </a:lnSpc>
              <a:spcBef>
                <a:spcPts val="0"/>
              </a:spcBef>
              <a:spcAft>
                <a:spcPts val="0"/>
              </a:spcAft>
              <a:buSzPts val="1000"/>
              <a:buNone/>
              <a:defRPr sz="1000"/>
            </a:lvl8pPr>
            <a:lvl9pPr lvl="8" algn="l">
              <a:lnSpc>
                <a:spcPct val="100000"/>
              </a:lnSpc>
              <a:spcBef>
                <a:spcPts val="0"/>
              </a:spcBef>
              <a:spcAft>
                <a:spcPts val="0"/>
              </a:spcAft>
              <a:buSzPts val="1000"/>
              <a:buNone/>
              <a:defRPr sz="1000"/>
            </a:lvl9pPr>
          </a:lstStyle>
          <a:p>
            <a:endParaRPr/>
          </a:p>
        </p:txBody>
      </p:sp>
      <p:sp>
        <p:nvSpPr>
          <p:cNvPr id="14" name="Google Shape;14;p21"/>
          <p:cNvSpPr txBox="1">
            <a:spLocks noGrp="1"/>
          </p:cNvSpPr>
          <p:nvPr>
            <p:ph type="ctrTitle" idx="2"/>
          </p:nvPr>
        </p:nvSpPr>
        <p:spPr>
          <a:xfrm>
            <a:off x="906139" y="2993035"/>
            <a:ext cx="1828200" cy="644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rgbClr val="F3F3F3"/>
              </a:buClr>
              <a:buSzPts val="1800"/>
              <a:buNone/>
              <a:defRPr sz="1800">
                <a:solidFill>
                  <a:srgbClr val="F3F3F3"/>
                </a:solidFill>
              </a:defRPr>
            </a:lvl1pPr>
            <a:lvl2pPr lvl="1" algn="l">
              <a:lnSpc>
                <a:spcPct val="100000"/>
              </a:lnSpc>
              <a:spcBef>
                <a:spcPts val="0"/>
              </a:spcBef>
              <a:spcAft>
                <a:spcPts val="0"/>
              </a:spcAft>
              <a:buClr>
                <a:srgbClr val="F3F3F3"/>
              </a:buClr>
              <a:buSzPts val="1800"/>
              <a:buNone/>
              <a:defRPr sz="1800">
                <a:solidFill>
                  <a:srgbClr val="F3F3F3"/>
                </a:solidFill>
              </a:defRPr>
            </a:lvl2pPr>
            <a:lvl3pPr lvl="2" algn="l">
              <a:lnSpc>
                <a:spcPct val="100000"/>
              </a:lnSpc>
              <a:spcBef>
                <a:spcPts val="0"/>
              </a:spcBef>
              <a:spcAft>
                <a:spcPts val="0"/>
              </a:spcAft>
              <a:buClr>
                <a:srgbClr val="F3F3F3"/>
              </a:buClr>
              <a:buSzPts val="1800"/>
              <a:buNone/>
              <a:defRPr sz="1800">
                <a:solidFill>
                  <a:srgbClr val="F3F3F3"/>
                </a:solidFill>
              </a:defRPr>
            </a:lvl3pPr>
            <a:lvl4pPr lvl="3" algn="l">
              <a:lnSpc>
                <a:spcPct val="100000"/>
              </a:lnSpc>
              <a:spcBef>
                <a:spcPts val="0"/>
              </a:spcBef>
              <a:spcAft>
                <a:spcPts val="0"/>
              </a:spcAft>
              <a:buClr>
                <a:srgbClr val="F3F3F3"/>
              </a:buClr>
              <a:buSzPts val="1800"/>
              <a:buNone/>
              <a:defRPr sz="1800">
                <a:solidFill>
                  <a:srgbClr val="F3F3F3"/>
                </a:solidFill>
              </a:defRPr>
            </a:lvl4pPr>
            <a:lvl5pPr lvl="4" algn="l">
              <a:lnSpc>
                <a:spcPct val="100000"/>
              </a:lnSpc>
              <a:spcBef>
                <a:spcPts val="0"/>
              </a:spcBef>
              <a:spcAft>
                <a:spcPts val="0"/>
              </a:spcAft>
              <a:buClr>
                <a:srgbClr val="F3F3F3"/>
              </a:buClr>
              <a:buSzPts val="1800"/>
              <a:buNone/>
              <a:defRPr sz="1800">
                <a:solidFill>
                  <a:srgbClr val="F3F3F3"/>
                </a:solidFill>
              </a:defRPr>
            </a:lvl5pPr>
            <a:lvl6pPr lvl="5" algn="l">
              <a:lnSpc>
                <a:spcPct val="100000"/>
              </a:lnSpc>
              <a:spcBef>
                <a:spcPts val="0"/>
              </a:spcBef>
              <a:spcAft>
                <a:spcPts val="0"/>
              </a:spcAft>
              <a:buClr>
                <a:srgbClr val="F3F3F3"/>
              </a:buClr>
              <a:buSzPts val="1800"/>
              <a:buNone/>
              <a:defRPr sz="1800">
                <a:solidFill>
                  <a:srgbClr val="F3F3F3"/>
                </a:solidFill>
              </a:defRPr>
            </a:lvl6pPr>
            <a:lvl7pPr lvl="6" algn="l">
              <a:lnSpc>
                <a:spcPct val="100000"/>
              </a:lnSpc>
              <a:spcBef>
                <a:spcPts val="0"/>
              </a:spcBef>
              <a:spcAft>
                <a:spcPts val="0"/>
              </a:spcAft>
              <a:buClr>
                <a:srgbClr val="F3F3F3"/>
              </a:buClr>
              <a:buSzPts val="1800"/>
              <a:buNone/>
              <a:defRPr sz="1800">
                <a:solidFill>
                  <a:srgbClr val="F3F3F3"/>
                </a:solidFill>
              </a:defRPr>
            </a:lvl7pPr>
            <a:lvl8pPr lvl="7" algn="l">
              <a:lnSpc>
                <a:spcPct val="100000"/>
              </a:lnSpc>
              <a:spcBef>
                <a:spcPts val="0"/>
              </a:spcBef>
              <a:spcAft>
                <a:spcPts val="0"/>
              </a:spcAft>
              <a:buClr>
                <a:srgbClr val="F3F3F3"/>
              </a:buClr>
              <a:buSzPts val="1800"/>
              <a:buNone/>
              <a:defRPr sz="1800">
                <a:solidFill>
                  <a:srgbClr val="F3F3F3"/>
                </a:solidFill>
              </a:defRPr>
            </a:lvl8pPr>
            <a:lvl9pPr lvl="8" algn="l">
              <a:lnSpc>
                <a:spcPct val="100000"/>
              </a:lnSpc>
              <a:spcBef>
                <a:spcPts val="0"/>
              </a:spcBef>
              <a:spcAft>
                <a:spcPts val="0"/>
              </a:spcAft>
              <a:buClr>
                <a:srgbClr val="F3F3F3"/>
              </a:buClr>
              <a:buSzPts val="1800"/>
              <a:buNone/>
              <a:defRPr sz="1800">
                <a:solidFill>
                  <a:srgbClr val="F3F3F3"/>
                </a:solidFill>
              </a:defRPr>
            </a:lvl9pPr>
          </a:lstStyle>
          <a:p>
            <a:endParaRPr/>
          </a:p>
        </p:txBody>
      </p:sp>
      <p:sp>
        <p:nvSpPr>
          <p:cNvPr id="15" name="Google Shape;15;p21"/>
          <p:cNvSpPr txBox="1">
            <a:spLocks noGrp="1"/>
          </p:cNvSpPr>
          <p:nvPr>
            <p:ph type="subTitle" idx="3"/>
          </p:nvPr>
        </p:nvSpPr>
        <p:spPr>
          <a:xfrm>
            <a:off x="906139" y="3553810"/>
            <a:ext cx="1522200" cy="946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000"/>
              <a:buNone/>
              <a:defRPr sz="1000">
                <a:solidFill>
                  <a:srgbClr val="000000"/>
                </a:solidFill>
              </a:defRPr>
            </a:lvl1pPr>
            <a:lvl2pPr lvl="1" algn="l">
              <a:lnSpc>
                <a:spcPct val="100000"/>
              </a:lnSpc>
              <a:spcBef>
                <a:spcPts val="0"/>
              </a:spcBef>
              <a:spcAft>
                <a:spcPts val="0"/>
              </a:spcAft>
              <a:buSzPts val="1000"/>
              <a:buNone/>
              <a:defRPr sz="1000"/>
            </a:lvl2pPr>
            <a:lvl3pPr lvl="2" algn="l">
              <a:lnSpc>
                <a:spcPct val="100000"/>
              </a:lnSpc>
              <a:spcBef>
                <a:spcPts val="0"/>
              </a:spcBef>
              <a:spcAft>
                <a:spcPts val="0"/>
              </a:spcAft>
              <a:buSzPts val="1000"/>
              <a:buNone/>
              <a:defRPr sz="1000"/>
            </a:lvl3pPr>
            <a:lvl4pPr lvl="3" algn="l">
              <a:lnSpc>
                <a:spcPct val="100000"/>
              </a:lnSpc>
              <a:spcBef>
                <a:spcPts val="0"/>
              </a:spcBef>
              <a:spcAft>
                <a:spcPts val="0"/>
              </a:spcAft>
              <a:buSzPts val="1000"/>
              <a:buNone/>
              <a:defRPr sz="1000"/>
            </a:lvl4pPr>
            <a:lvl5pPr lvl="4" algn="l">
              <a:lnSpc>
                <a:spcPct val="100000"/>
              </a:lnSpc>
              <a:spcBef>
                <a:spcPts val="0"/>
              </a:spcBef>
              <a:spcAft>
                <a:spcPts val="0"/>
              </a:spcAft>
              <a:buSzPts val="1000"/>
              <a:buNone/>
              <a:defRPr sz="1000"/>
            </a:lvl5pPr>
            <a:lvl6pPr lvl="5" algn="l">
              <a:lnSpc>
                <a:spcPct val="100000"/>
              </a:lnSpc>
              <a:spcBef>
                <a:spcPts val="0"/>
              </a:spcBef>
              <a:spcAft>
                <a:spcPts val="0"/>
              </a:spcAft>
              <a:buSzPts val="1000"/>
              <a:buNone/>
              <a:defRPr sz="1000"/>
            </a:lvl6pPr>
            <a:lvl7pPr lvl="6" algn="l">
              <a:lnSpc>
                <a:spcPct val="100000"/>
              </a:lnSpc>
              <a:spcBef>
                <a:spcPts val="0"/>
              </a:spcBef>
              <a:spcAft>
                <a:spcPts val="0"/>
              </a:spcAft>
              <a:buSzPts val="1000"/>
              <a:buNone/>
              <a:defRPr sz="1000"/>
            </a:lvl7pPr>
            <a:lvl8pPr lvl="7" algn="l">
              <a:lnSpc>
                <a:spcPct val="100000"/>
              </a:lnSpc>
              <a:spcBef>
                <a:spcPts val="0"/>
              </a:spcBef>
              <a:spcAft>
                <a:spcPts val="0"/>
              </a:spcAft>
              <a:buSzPts val="1000"/>
              <a:buNone/>
              <a:defRPr sz="1000"/>
            </a:lvl8pPr>
            <a:lvl9pPr lvl="8" algn="l">
              <a:lnSpc>
                <a:spcPct val="100000"/>
              </a:lnSpc>
              <a:spcBef>
                <a:spcPts val="0"/>
              </a:spcBef>
              <a:spcAft>
                <a:spcPts val="0"/>
              </a:spcAft>
              <a:buSzPts val="1000"/>
              <a:buNone/>
              <a:defRPr sz="1000"/>
            </a:lvl9pPr>
          </a:lstStyle>
          <a:p>
            <a:endParaRPr/>
          </a:p>
        </p:txBody>
      </p:sp>
      <p:sp>
        <p:nvSpPr>
          <p:cNvPr id="16" name="Google Shape;16;p21"/>
          <p:cNvSpPr txBox="1">
            <a:spLocks noGrp="1"/>
          </p:cNvSpPr>
          <p:nvPr>
            <p:ph type="ctrTitle" idx="4"/>
          </p:nvPr>
        </p:nvSpPr>
        <p:spPr>
          <a:xfrm rot="5400000">
            <a:off x="6685437" y="1646270"/>
            <a:ext cx="2913300" cy="4875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a:p>
        </p:txBody>
      </p:sp>
      <p:sp>
        <p:nvSpPr>
          <p:cNvPr id="17" name="Google Shape;17;p21"/>
          <p:cNvSpPr txBox="1">
            <a:spLocks noGrp="1"/>
          </p:cNvSpPr>
          <p:nvPr>
            <p:ph type="ctrTitle" idx="5"/>
          </p:nvPr>
        </p:nvSpPr>
        <p:spPr>
          <a:xfrm>
            <a:off x="2928557" y="2993035"/>
            <a:ext cx="1798800" cy="644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rgbClr val="F3F3F3"/>
              </a:buClr>
              <a:buSzPts val="1800"/>
              <a:buNone/>
              <a:defRPr sz="1800">
                <a:solidFill>
                  <a:srgbClr val="F3F3F3"/>
                </a:solidFill>
              </a:defRPr>
            </a:lvl1pPr>
            <a:lvl2pPr lvl="1" algn="l">
              <a:lnSpc>
                <a:spcPct val="100000"/>
              </a:lnSpc>
              <a:spcBef>
                <a:spcPts val="0"/>
              </a:spcBef>
              <a:spcAft>
                <a:spcPts val="0"/>
              </a:spcAft>
              <a:buClr>
                <a:srgbClr val="F3F3F3"/>
              </a:buClr>
              <a:buSzPts val="1800"/>
              <a:buNone/>
              <a:defRPr sz="1800">
                <a:solidFill>
                  <a:srgbClr val="F3F3F3"/>
                </a:solidFill>
              </a:defRPr>
            </a:lvl2pPr>
            <a:lvl3pPr lvl="2" algn="l">
              <a:lnSpc>
                <a:spcPct val="100000"/>
              </a:lnSpc>
              <a:spcBef>
                <a:spcPts val="0"/>
              </a:spcBef>
              <a:spcAft>
                <a:spcPts val="0"/>
              </a:spcAft>
              <a:buClr>
                <a:srgbClr val="F3F3F3"/>
              </a:buClr>
              <a:buSzPts val="1800"/>
              <a:buNone/>
              <a:defRPr sz="1800">
                <a:solidFill>
                  <a:srgbClr val="F3F3F3"/>
                </a:solidFill>
              </a:defRPr>
            </a:lvl3pPr>
            <a:lvl4pPr lvl="3" algn="l">
              <a:lnSpc>
                <a:spcPct val="100000"/>
              </a:lnSpc>
              <a:spcBef>
                <a:spcPts val="0"/>
              </a:spcBef>
              <a:spcAft>
                <a:spcPts val="0"/>
              </a:spcAft>
              <a:buClr>
                <a:srgbClr val="F3F3F3"/>
              </a:buClr>
              <a:buSzPts val="1800"/>
              <a:buNone/>
              <a:defRPr sz="1800">
                <a:solidFill>
                  <a:srgbClr val="F3F3F3"/>
                </a:solidFill>
              </a:defRPr>
            </a:lvl4pPr>
            <a:lvl5pPr lvl="4" algn="l">
              <a:lnSpc>
                <a:spcPct val="100000"/>
              </a:lnSpc>
              <a:spcBef>
                <a:spcPts val="0"/>
              </a:spcBef>
              <a:spcAft>
                <a:spcPts val="0"/>
              </a:spcAft>
              <a:buClr>
                <a:srgbClr val="F3F3F3"/>
              </a:buClr>
              <a:buSzPts val="1800"/>
              <a:buNone/>
              <a:defRPr sz="1800">
                <a:solidFill>
                  <a:srgbClr val="F3F3F3"/>
                </a:solidFill>
              </a:defRPr>
            </a:lvl5pPr>
            <a:lvl6pPr lvl="5" algn="l">
              <a:lnSpc>
                <a:spcPct val="100000"/>
              </a:lnSpc>
              <a:spcBef>
                <a:spcPts val="0"/>
              </a:spcBef>
              <a:spcAft>
                <a:spcPts val="0"/>
              </a:spcAft>
              <a:buClr>
                <a:srgbClr val="F3F3F3"/>
              </a:buClr>
              <a:buSzPts val="1800"/>
              <a:buNone/>
              <a:defRPr sz="1800">
                <a:solidFill>
                  <a:srgbClr val="F3F3F3"/>
                </a:solidFill>
              </a:defRPr>
            </a:lvl6pPr>
            <a:lvl7pPr lvl="6" algn="l">
              <a:lnSpc>
                <a:spcPct val="100000"/>
              </a:lnSpc>
              <a:spcBef>
                <a:spcPts val="0"/>
              </a:spcBef>
              <a:spcAft>
                <a:spcPts val="0"/>
              </a:spcAft>
              <a:buClr>
                <a:srgbClr val="F3F3F3"/>
              </a:buClr>
              <a:buSzPts val="1800"/>
              <a:buNone/>
              <a:defRPr sz="1800">
                <a:solidFill>
                  <a:srgbClr val="F3F3F3"/>
                </a:solidFill>
              </a:defRPr>
            </a:lvl7pPr>
            <a:lvl8pPr lvl="7" algn="l">
              <a:lnSpc>
                <a:spcPct val="100000"/>
              </a:lnSpc>
              <a:spcBef>
                <a:spcPts val="0"/>
              </a:spcBef>
              <a:spcAft>
                <a:spcPts val="0"/>
              </a:spcAft>
              <a:buClr>
                <a:srgbClr val="F3F3F3"/>
              </a:buClr>
              <a:buSzPts val="1800"/>
              <a:buNone/>
              <a:defRPr sz="1800">
                <a:solidFill>
                  <a:srgbClr val="F3F3F3"/>
                </a:solidFill>
              </a:defRPr>
            </a:lvl8pPr>
            <a:lvl9pPr lvl="8" algn="l">
              <a:lnSpc>
                <a:spcPct val="100000"/>
              </a:lnSpc>
              <a:spcBef>
                <a:spcPts val="0"/>
              </a:spcBef>
              <a:spcAft>
                <a:spcPts val="0"/>
              </a:spcAft>
              <a:buClr>
                <a:srgbClr val="F3F3F3"/>
              </a:buClr>
              <a:buSzPts val="1800"/>
              <a:buNone/>
              <a:defRPr sz="1800">
                <a:solidFill>
                  <a:srgbClr val="F3F3F3"/>
                </a:solidFill>
              </a:defRPr>
            </a:lvl9pPr>
          </a:lstStyle>
          <a:p>
            <a:endParaRPr/>
          </a:p>
        </p:txBody>
      </p:sp>
      <p:sp>
        <p:nvSpPr>
          <p:cNvPr id="18" name="Google Shape;18;p21"/>
          <p:cNvSpPr txBox="1">
            <a:spLocks noGrp="1"/>
          </p:cNvSpPr>
          <p:nvPr>
            <p:ph type="subTitle" idx="6"/>
          </p:nvPr>
        </p:nvSpPr>
        <p:spPr>
          <a:xfrm>
            <a:off x="2928550" y="3553810"/>
            <a:ext cx="1476300" cy="946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000"/>
              <a:buNone/>
              <a:defRPr sz="1000">
                <a:solidFill>
                  <a:srgbClr val="000000"/>
                </a:solidFill>
              </a:defRPr>
            </a:lvl1pPr>
            <a:lvl2pPr lvl="1" algn="l">
              <a:lnSpc>
                <a:spcPct val="100000"/>
              </a:lnSpc>
              <a:spcBef>
                <a:spcPts val="0"/>
              </a:spcBef>
              <a:spcAft>
                <a:spcPts val="0"/>
              </a:spcAft>
              <a:buSzPts val="1000"/>
              <a:buNone/>
              <a:defRPr sz="1000"/>
            </a:lvl2pPr>
            <a:lvl3pPr lvl="2" algn="l">
              <a:lnSpc>
                <a:spcPct val="100000"/>
              </a:lnSpc>
              <a:spcBef>
                <a:spcPts val="0"/>
              </a:spcBef>
              <a:spcAft>
                <a:spcPts val="0"/>
              </a:spcAft>
              <a:buSzPts val="1000"/>
              <a:buNone/>
              <a:defRPr sz="1000"/>
            </a:lvl3pPr>
            <a:lvl4pPr lvl="3" algn="l">
              <a:lnSpc>
                <a:spcPct val="100000"/>
              </a:lnSpc>
              <a:spcBef>
                <a:spcPts val="0"/>
              </a:spcBef>
              <a:spcAft>
                <a:spcPts val="0"/>
              </a:spcAft>
              <a:buSzPts val="1000"/>
              <a:buNone/>
              <a:defRPr sz="1000"/>
            </a:lvl4pPr>
            <a:lvl5pPr lvl="4" algn="l">
              <a:lnSpc>
                <a:spcPct val="100000"/>
              </a:lnSpc>
              <a:spcBef>
                <a:spcPts val="0"/>
              </a:spcBef>
              <a:spcAft>
                <a:spcPts val="0"/>
              </a:spcAft>
              <a:buSzPts val="1000"/>
              <a:buNone/>
              <a:defRPr sz="1000"/>
            </a:lvl5pPr>
            <a:lvl6pPr lvl="5" algn="l">
              <a:lnSpc>
                <a:spcPct val="100000"/>
              </a:lnSpc>
              <a:spcBef>
                <a:spcPts val="0"/>
              </a:spcBef>
              <a:spcAft>
                <a:spcPts val="0"/>
              </a:spcAft>
              <a:buSzPts val="1000"/>
              <a:buNone/>
              <a:defRPr sz="1000"/>
            </a:lvl6pPr>
            <a:lvl7pPr lvl="6" algn="l">
              <a:lnSpc>
                <a:spcPct val="100000"/>
              </a:lnSpc>
              <a:spcBef>
                <a:spcPts val="0"/>
              </a:spcBef>
              <a:spcAft>
                <a:spcPts val="0"/>
              </a:spcAft>
              <a:buSzPts val="1000"/>
              <a:buNone/>
              <a:defRPr sz="1000"/>
            </a:lvl7pPr>
            <a:lvl8pPr lvl="7" algn="l">
              <a:lnSpc>
                <a:spcPct val="100000"/>
              </a:lnSpc>
              <a:spcBef>
                <a:spcPts val="0"/>
              </a:spcBef>
              <a:spcAft>
                <a:spcPts val="0"/>
              </a:spcAft>
              <a:buSzPts val="1000"/>
              <a:buNone/>
              <a:defRPr sz="1000"/>
            </a:lvl8pPr>
            <a:lvl9pPr lvl="8" algn="l">
              <a:lnSpc>
                <a:spcPct val="100000"/>
              </a:lnSpc>
              <a:spcBef>
                <a:spcPts val="0"/>
              </a:spcBef>
              <a:spcAft>
                <a:spcPts val="0"/>
              </a:spcAft>
              <a:buSzPts val="1000"/>
              <a:buNone/>
              <a:defRPr sz="1000"/>
            </a:lvl9pPr>
          </a:lstStyle>
          <a:p>
            <a:endParaRPr/>
          </a:p>
        </p:txBody>
      </p:sp>
      <p:sp>
        <p:nvSpPr>
          <p:cNvPr id="3" name="Slide Number Placeholder 1">
            <a:extLst>
              <a:ext uri="{FF2B5EF4-FFF2-40B4-BE49-F238E27FC236}">
                <a16:creationId xmlns:a16="http://schemas.microsoft.com/office/drawing/2014/main" id="{FF693A7C-047C-508E-2401-141AE9C63FFB}"/>
              </a:ext>
            </a:extLst>
          </p:cNvPr>
          <p:cNvSpPr>
            <a:spLocks noGrp="1"/>
          </p:cNvSpPr>
          <p:nvPr>
            <p:ph type="sldNum" sz="quarter" idx="10"/>
          </p:nvPr>
        </p:nvSpPr>
        <p:spPr>
          <a:xfrm>
            <a:off x="7009492" y="4810806"/>
            <a:ext cx="2057400" cy="274637"/>
          </a:xfrm>
          <a:prstGeom prst="rect">
            <a:avLst/>
          </a:prstGeom>
        </p:spPr>
        <p:txBody>
          <a:bodyPr vert="horz" lIns="91440" tIns="45720" rIns="91440" bIns="45720" rtlCol="0" anchor="ctr"/>
          <a:lstStyle>
            <a:lvl1pPr algn="r">
              <a:defRPr sz="1200">
                <a:solidFill>
                  <a:schemeClr val="tx1">
                    <a:tint val="82000"/>
                  </a:schemeClr>
                </a:solidFill>
                <a:latin typeface="Poppins" panose="00000500000000000000" pitchFamily="2" charset="0"/>
                <a:cs typeface="Poppins" panose="00000500000000000000" pitchFamily="2" charset="0"/>
              </a:defRPr>
            </a:lvl1pPr>
          </a:lstStyle>
          <a:p>
            <a:fld id="{DF89371C-F3DE-41CE-8C98-062F12E79520}"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design">
  <p:cSld name="CUSTOM_31">
    <p:spTree>
      <p:nvGrpSpPr>
        <p:cNvPr id="1" name="Shape 19"/>
        <p:cNvGrpSpPr/>
        <p:nvPr/>
      </p:nvGrpSpPr>
      <p:grpSpPr>
        <a:xfrm>
          <a:off x="0" y="0"/>
          <a:ext cx="0" cy="0"/>
          <a:chOff x="0" y="0"/>
          <a:chExt cx="0" cy="0"/>
        </a:xfrm>
      </p:grpSpPr>
      <p:sp>
        <p:nvSpPr>
          <p:cNvPr id="20" name="Google Shape;20;p22"/>
          <p:cNvSpPr txBox="1">
            <a:spLocks noGrp="1"/>
          </p:cNvSpPr>
          <p:nvPr>
            <p:ph type="ctrTitle"/>
          </p:nvPr>
        </p:nvSpPr>
        <p:spPr>
          <a:xfrm rot="5400000">
            <a:off x="6603595" y="1930225"/>
            <a:ext cx="3481200" cy="4875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a:p>
        </p:txBody>
      </p:sp>
      <p:sp>
        <p:nvSpPr>
          <p:cNvPr id="3" name="Slide Number Placeholder 1">
            <a:extLst>
              <a:ext uri="{FF2B5EF4-FFF2-40B4-BE49-F238E27FC236}">
                <a16:creationId xmlns:a16="http://schemas.microsoft.com/office/drawing/2014/main" id="{1E603A4F-F342-18E2-7478-6F762614AEFB}"/>
              </a:ext>
            </a:extLst>
          </p:cNvPr>
          <p:cNvSpPr>
            <a:spLocks noGrp="1"/>
          </p:cNvSpPr>
          <p:nvPr>
            <p:ph type="sldNum" sz="quarter" idx="4"/>
          </p:nvPr>
        </p:nvSpPr>
        <p:spPr>
          <a:xfrm>
            <a:off x="7009492" y="4810806"/>
            <a:ext cx="2057400" cy="274637"/>
          </a:xfrm>
          <a:prstGeom prst="rect">
            <a:avLst/>
          </a:prstGeom>
        </p:spPr>
        <p:txBody>
          <a:bodyPr vert="horz" lIns="91440" tIns="45720" rIns="91440" bIns="45720" rtlCol="0" anchor="ctr"/>
          <a:lstStyle>
            <a:lvl1pPr algn="r">
              <a:defRPr sz="1200">
                <a:solidFill>
                  <a:schemeClr val="tx1">
                    <a:tint val="82000"/>
                  </a:schemeClr>
                </a:solidFill>
                <a:latin typeface="Poppins" panose="00000500000000000000" pitchFamily="2" charset="0"/>
                <a:cs typeface="Poppins" panose="00000500000000000000" pitchFamily="2" charset="0"/>
              </a:defRPr>
            </a:lvl1pPr>
          </a:lstStyle>
          <a:p>
            <a:fld id="{DF89371C-F3DE-41CE-8C98-062F12E79520}"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text 2">
  <p:cSld name="CUSTOM_14">
    <p:spTree>
      <p:nvGrpSpPr>
        <p:cNvPr id="1" name="Shape 21"/>
        <p:cNvGrpSpPr/>
        <p:nvPr/>
      </p:nvGrpSpPr>
      <p:grpSpPr>
        <a:xfrm>
          <a:off x="0" y="0"/>
          <a:ext cx="0" cy="0"/>
          <a:chOff x="0" y="0"/>
          <a:chExt cx="0" cy="0"/>
        </a:xfrm>
      </p:grpSpPr>
      <p:sp>
        <p:nvSpPr>
          <p:cNvPr id="22" name="Google Shape;22;p23"/>
          <p:cNvSpPr txBox="1">
            <a:spLocks noGrp="1"/>
          </p:cNvSpPr>
          <p:nvPr>
            <p:ph type="ctrTitle"/>
          </p:nvPr>
        </p:nvSpPr>
        <p:spPr>
          <a:xfrm>
            <a:off x="5432000" y="710675"/>
            <a:ext cx="2888100" cy="2054100"/>
          </a:xfrm>
          <a:prstGeom prst="rect">
            <a:avLst/>
          </a:prstGeom>
          <a:noFill/>
          <a:ln>
            <a:noFill/>
          </a:ln>
        </p:spPr>
        <p:txBody>
          <a:bodyPr spcFirstLastPara="1" wrap="square" lIns="91425" tIns="91425" rIns="91425" bIns="91425" anchor="b" anchorCtr="0">
            <a:noAutofit/>
          </a:bodyPr>
          <a:lstStyle>
            <a:lvl1pPr lvl="0" algn="r">
              <a:lnSpc>
                <a:spcPct val="100000"/>
              </a:lnSpc>
              <a:spcBef>
                <a:spcPts val="0"/>
              </a:spcBef>
              <a:spcAft>
                <a:spcPts val="0"/>
              </a:spcAft>
              <a:buSzPts val="2800"/>
              <a:buNone/>
              <a:defRPr/>
            </a:lvl1pPr>
            <a:lvl2pPr lvl="1" algn="r">
              <a:lnSpc>
                <a:spcPct val="100000"/>
              </a:lnSpc>
              <a:spcBef>
                <a:spcPts val="0"/>
              </a:spcBef>
              <a:spcAft>
                <a:spcPts val="0"/>
              </a:spcAft>
              <a:buClr>
                <a:srgbClr val="000000"/>
              </a:buClr>
              <a:buSzPts val="1600"/>
              <a:buNone/>
              <a:defRPr sz="1600">
                <a:solidFill>
                  <a:srgbClr val="000000"/>
                </a:solidFill>
              </a:defRPr>
            </a:lvl2pPr>
            <a:lvl3pPr lvl="2" algn="r">
              <a:lnSpc>
                <a:spcPct val="100000"/>
              </a:lnSpc>
              <a:spcBef>
                <a:spcPts val="0"/>
              </a:spcBef>
              <a:spcAft>
                <a:spcPts val="0"/>
              </a:spcAft>
              <a:buClr>
                <a:srgbClr val="000000"/>
              </a:buClr>
              <a:buSzPts val="1600"/>
              <a:buNone/>
              <a:defRPr sz="1600">
                <a:solidFill>
                  <a:srgbClr val="000000"/>
                </a:solidFill>
              </a:defRPr>
            </a:lvl3pPr>
            <a:lvl4pPr lvl="3" algn="r">
              <a:lnSpc>
                <a:spcPct val="100000"/>
              </a:lnSpc>
              <a:spcBef>
                <a:spcPts val="0"/>
              </a:spcBef>
              <a:spcAft>
                <a:spcPts val="0"/>
              </a:spcAft>
              <a:buClr>
                <a:srgbClr val="000000"/>
              </a:buClr>
              <a:buSzPts val="1600"/>
              <a:buNone/>
              <a:defRPr sz="1600">
                <a:solidFill>
                  <a:srgbClr val="000000"/>
                </a:solidFill>
              </a:defRPr>
            </a:lvl4pPr>
            <a:lvl5pPr lvl="4" algn="r">
              <a:lnSpc>
                <a:spcPct val="100000"/>
              </a:lnSpc>
              <a:spcBef>
                <a:spcPts val="0"/>
              </a:spcBef>
              <a:spcAft>
                <a:spcPts val="0"/>
              </a:spcAft>
              <a:buClr>
                <a:srgbClr val="000000"/>
              </a:buClr>
              <a:buSzPts val="1600"/>
              <a:buNone/>
              <a:defRPr sz="1600">
                <a:solidFill>
                  <a:srgbClr val="000000"/>
                </a:solidFill>
              </a:defRPr>
            </a:lvl5pPr>
            <a:lvl6pPr lvl="5" algn="r">
              <a:lnSpc>
                <a:spcPct val="100000"/>
              </a:lnSpc>
              <a:spcBef>
                <a:spcPts val="0"/>
              </a:spcBef>
              <a:spcAft>
                <a:spcPts val="0"/>
              </a:spcAft>
              <a:buClr>
                <a:srgbClr val="000000"/>
              </a:buClr>
              <a:buSzPts val="1600"/>
              <a:buNone/>
              <a:defRPr sz="1600">
                <a:solidFill>
                  <a:srgbClr val="000000"/>
                </a:solidFill>
              </a:defRPr>
            </a:lvl6pPr>
            <a:lvl7pPr lvl="6" algn="r">
              <a:lnSpc>
                <a:spcPct val="100000"/>
              </a:lnSpc>
              <a:spcBef>
                <a:spcPts val="0"/>
              </a:spcBef>
              <a:spcAft>
                <a:spcPts val="0"/>
              </a:spcAft>
              <a:buClr>
                <a:srgbClr val="000000"/>
              </a:buClr>
              <a:buSzPts val="1600"/>
              <a:buNone/>
              <a:defRPr sz="1600">
                <a:solidFill>
                  <a:srgbClr val="000000"/>
                </a:solidFill>
              </a:defRPr>
            </a:lvl7pPr>
            <a:lvl8pPr lvl="7" algn="r">
              <a:lnSpc>
                <a:spcPct val="100000"/>
              </a:lnSpc>
              <a:spcBef>
                <a:spcPts val="0"/>
              </a:spcBef>
              <a:spcAft>
                <a:spcPts val="0"/>
              </a:spcAft>
              <a:buClr>
                <a:srgbClr val="000000"/>
              </a:buClr>
              <a:buSzPts val="1600"/>
              <a:buNone/>
              <a:defRPr sz="1600">
                <a:solidFill>
                  <a:srgbClr val="000000"/>
                </a:solidFill>
              </a:defRPr>
            </a:lvl8pPr>
            <a:lvl9pPr lvl="8" algn="r">
              <a:lnSpc>
                <a:spcPct val="100000"/>
              </a:lnSpc>
              <a:spcBef>
                <a:spcPts val="0"/>
              </a:spcBef>
              <a:spcAft>
                <a:spcPts val="0"/>
              </a:spcAft>
              <a:buClr>
                <a:srgbClr val="000000"/>
              </a:buClr>
              <a:buSzPts val="1600"/>
              <a:buNone/>
              <a:defRPr sz="1600">
                <a:solidFill>
                  <a:srgbClr val="000000"/>
                </a:solidFill>
              </a:defRPr>
            </a:lvl9pPr>
          </a:lstStyle>
          <a:p>
            <a:endParaRPr/>
          </a:p>
        </p:txBody>
      </p:sp>
      <p:sp>
        <p:nvSpPr>
          <p:cNvPr id="23" name="Google Shape;23;p23"/>
          <p:cNvSpPr txBox="1">
            <a:spLocks noGrp="1"/>
          </p:cNvSpPr>
          <p:nvPr>
            <p:ph type="subTitle" idx="1"/>
          </p:nvPr>
        </p:nvSpPr>
        <p:spPr>
          <a:xfrm>
            <a:off x="5363550" y="2724625"/>
            <a:ext cx="2956500" cy="1784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200"/>
              <a:buNone/>
              <a:defRPr/>
            </a:lvl1pPr>
            <a:lvl2pPr lvl="1" algn="r">
              <a:lnSpc>
                <a:spcPct val="100000"/>
              </a:lnSpc>
              <a:spcBef>
                <a:spcPts val="0"/>
              </a:spcBef>
              <a:spcAft>
                <a:spcPts val="0"/>
              </a:spcAft>
              <a:buSzPts val="1200"/>
              <a:buNone/>
              <a:defRPr/>
            </a:lvl2pPr>
            <a:lvl3pPr lvl="2" algn="r">
              <a:lnSpc>
                <a:spcPct val="100000"/>
              </a:lnSpc>
              <a:spcBef>
                <a:spcPts val="0"/>
              </a:spcBef>
              <a:spcAft>
                <a:spcPts val="0"/>
              </a:spcAft>
              <a:buSzPts val="1200"/>
              <a:buNone/>
              <a:defRPr/>
            </a:lvl3pPr>
            <a:lvl4pPr lvl="3" algn="r">
              <a:lnSpc>
                <a:spcPct val="100000"/>
              </a:lnSpc>
              <a:spcBef>
                <a:spcPts val="0"/>
              </a:spcBef>
              <a:spcAft>
                <a:spcPts val="0"/>
              </a:spcAft>
              <a:buSzPts val="1200"/>
              <a:buNone/>
              <a:defRPr/>
            </a:lvl4pPr>
            <a:lvl5pPr lvl="4" algn="r">
              <a:lnSpc>
                <a:spcPct val="100000"/>
              </a:lnSpc>
              <a:spcBef>
                <a:spcPts val="0"/>
              </a:spcBef>
              <a:spcAft>
                <a:spcPts val="0"/>
              </a:spcAft>
              <a:buSzPts val="1200"/>
              <a:buNone/>
              <a:defRPr/>
            </a:lvl5pPr>
            <a:lvl6pPr lvl="5" algn="r">
              <a:lnSpc>
                <a:spcPct val="100000"/>
              </a:lnSpc>
              <a:spcBef>
                <a:spcPts val="0"/>
              </a:spcBef>
              <a:spcAft>
                <a:spcPts val="0"/>
              </a:spcAft>
              <a:buSzPts val="1200"/>
              <a:buNone/>
              <a:defRPr/>
            </a:lvl6pPr>
            <a:lvl7pPr lvl="6" algn="r">
              <a:lnSpc>
                <a:spcPct val="100000"/>
              </a:lnSpc>
              <a:spcBef>
                <a:spcPts val="0"/>
              </a:spcBef>
              <a:spcAft>
                <a:spcPts val="0"/>
              </a:spcAft>
              <a:buSzPts val="1200"/>
              <a:buNone/>
              <a:defRPr/>
            </a:lvl7pPr>
            <a:lvl8pPr lvl="7" algn="r">
              <a:lnSpc>
                <a:spcPct val="100000"/>
              </a:lnSpc>
              <a:spcBef>
                <a:spcPts val="0"/>
              </a:spcBef>
              <a:spcAft>
                <a:spcPts val="0"/>
              </a:spcAft>
              <a:buSzPts val="1200"/>
              <a:buNone/>
              <a:defRPr/>
            </a:lvl8pPr>
            <a:lvl9pPr lvl="8" algn="r">
              <a:lnSpc>
                <a:spcPct val="100000"/>
              </a:lnSpc>
              <a:spcBef>
                <a:spcPts val="0"/>
              </a:spcBef>
              <a:spcAft>
                <a:spcPts val="0"/>
              </a:spcAft>
              <a:buSzPts val="1200"/>
              <a:buNone/>
              <a:defRPr/>
            </a:lvl9pPr>
          </a:lstStyle>
          <a:p>
            <a:endParaRPr/>
          </a:p>
        </p:txBody>
      </p:sp>
      <p:sp>
        <p:nvSpPr>
          <p:cNvPr id="3" name="Slide Number Placeholder 1">
            <a:extLst>
              <a:ext uri="{FF2B5EF4-FFF2-40B4-BE49-F238E27FC236}">
                <a16:creationId xmlns:a16="http://schemas.microsoft.com/office/drawing/2014/main" id="{55EA6FC8-55F0-0B79-659D-2A6A8854D189}"/>
              </a:ext>
            </a:extLst>
          </p:cNvPr>
          <p:cNvSpPr>
            <a:spLocks noGrp="1"/>
          </p:cNvSpPr>
          <p:nvPr>
            <p:ph type="sldNum" sz="quarter" idx="4"/>
          </p:nvPr>
        </p:nvSpPr>
        <p:spPr>
          <a:xfrm>
            <a:off x="7009492" y="4810806"/>
            <a:ext cx="2057400" cy="274637"/>
          </a:xfrm>
          <a:prstGeom prst="rect">
            <a:avLst/>
          </a:prstGeom>
        </p:spPr>
        <p:txBody>
          <a:bodyPr vert="horz" lIns="91440" tIns="45720" rIns="91440" bIns="45720" rtlCol="0" anchor="ctr"/>
          <a:lstStyle>
            <a:lvl1pPr algn="r">
              <a:defRPr sz="1200">
                <a:solidFill>
                  <a:schemeClr val="tx1">
                    <a:tint val="82000"/>
                  </a:schemeClr>
                </a:solidFill>
                <a:latin typeface="Poppins" panose="00000500000000000000" pitchFamily="2" charset="0"/>
                <a:cs typeface="Poppins" panose="00000500000000000000" pitchFamily="2" charset="0"/>
              </a:defRPr>
            </a:lvl1pPr>
          </a:lstStyle>
          <a:p>
            <a:fld id="{DF89371C-F3DE-41CE-8C98-062F12E79520}"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Four columns 1">
  <p:cSld name="Four columns 1">
    <p:spTree>
      <p:nvGrpSpPr>
        <p:cNvPr id="1" name="Shape 44"/>
        <p:cNvGrpSpPr/>
        <p:nvPr/>
      </p:nvGrpSpPr>
      <p:grpSpPr>
        <a:xfrm>
          <a:off x="0" y="0"/>
          <a:ext cx="0" cy="0"/>
          <a:chOff x="0" y="0"/>
          <a:chExt cx="0" cy="0"/>
        </a:xfrm>
      </p:grpSpPr>
      <p:sp>
        <p:nvSpPr>
          <p:cNvPr id="45" name="Google Shape;45;p26"/>
          <p:cNvSpPr txBox="1">
            <a:spLocks noGrp="1"/>
          </p:cNvSpPr>
          <p:nvPr>
            <p:ph type="ctrTitle"/>
          </p:nvPr>
        </p:nvSpPr>
        <p:spPr>
          <a:xfrm>
            <a:off x="631875" y="842025"/>
            <a:ext cx="2871300" cy="644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1800"/>
              <a:buNone/>
              <a:defRPr sz="1800"/>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a:endParaRPr/>
          </a:p>
        </p:txBody>
      </p:sp>
      <p:sp>
        <p:nvSpPr>
          <p:cNvPr id="46" name="Google Shape;46;p26"/>
          <p:cNvSpPr txBox="1">
            <a:spLocks noGrp="1"/>
          </p:cNvSpPr>
          <p:nvPr>
            <p:ph type="subTitle" idx="1"/>
          </p:nvPr>
        </p:nvSpPr>
        <p:spPr>
          <a:xfrm>
            <a:off x="631884" y="1410841"/>
            <a:ext cx="2480700" cy="5370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000"/>
              <a:buNone/>
              <a:defRPr sz="1000"/>
            </a:lvl1pPr>
            <a:lvl2pPr lvl="1" algn="l">
              <a:lnSpc>
                <a:spcPct val="100000"/>
              </a:lnSpc>
              <a:spcBef>
                <a:spcPts val="0"/>
              </a:spcBef>
              <a:spcAft>
                <a:spcPts val="0"/>
              </a:spcAft>
              <a:buSzPts val="1000"/>
              <a:buNone/>
              <a:defRPr sz="1000"/>
            </a:lvl2pPr>
            <a:lvl3pPr lvl="2" algn="l">
              <a:lnSpc>
                <a:spcPct val="100000"/>
              </a:lnSpc>
              <a:spcBef>
                <a:spcPts val="0"/>
              </a:spcBef>
              <a:spcAft>
                <a:spcPts val="0"/>
              </a:spcAft>
              <a:buSzPts val="1000"/>
              <a:buNone/>
              <a:defRPr sz="1000"/>
            </a:lvl3pPr>
            <a:lvl4pPr lvl="3" algn="l">
              <a:lnSpc>
                <a:spcPct val="100000"/>
              </a:lnSpc>
              <a:spcBef>
                <a:spcPts val="0"/>
              </a:spcBef>
              <a:spcAft>
                <a:spcPts val="0"/>
              </a:spcAft>
              <a:buSzPts val="1000"/>
              <a:buNone/>
              <a:defRPr sz="1000"/>
            </a:lvl4pPr>
            <a:lvl5pPr lvl="4" algn="l">
              <a:lnSpc>
                <a:spcPct val="100000"/>
              </a:lnSpc>
              <a:spcBef>
                <a:spcPts val="0"/>
              </a:spcBef>
              <a:spcAft>
                <a:spcPts val="0"/>
              </a:spcAft>
              <a:buSzPts val="1000"/>
              <a:buNone/>
              <a:defRPr sz="1000"/>
            </a:lvl5pPr>
            <a:lvl6pPr lvl="5" algn="l">
              <a:lnSpc>
                <a:spcPct val="100000"/>
              </a:lnSpc>
              <a:spcBef>
                <a:spcPts val="0"/>
              </a:spcBef>
              <a:spcAft>
                <a:spcPts val="0"/>
              </a:spcAft>
              <a:buSzPts val="1000"/>
              <a:buNone/>
              <a:defRPr sz="1000"/>
            </a:lvl6pPr>
            <a:lvl7pPr lvl="6" algn="l">
              <a:lnSpc>
                <a:spcPct val="100000"/>
              </a:lnSpc>
              <a:spcBef>
                <a:spcPts val="0"/>
              </a:spcBef>
              <a:spcAft>
                <a:spcPts val="0"/>
              </a:spcAft>
              <a:buSzPts val="1000"/>
              <a:buNone/>
              <a:defRPr sz="1000"/>
            </a:lvl7pPr>
            <a:lvl8pPr lvl="7" algn="l">
              <a:lnSpc>
                <a:spcPct val="100000"/>
              </a:lnSpc>
              <a:spcBef>
                <a:spcPts val="0"/>
              </a:spcBef>
              <a:spcAft>
                <a:spcPts val="0"/>
              </a:spcAft>
              <a:buSzPts val="1000"/>
              <a:buNone/>
              <a:defRPr sz="1000"/>
            </a:lvl8pPr>
            <a:lvl9pPr lvl="8" algn="l">
              <a:lnSpc>
                <a:spcPct val="100000"/>
              </a:lnSpc>
              <a:spcBef>
                <a:spcPts val="0"/>
              </a:spcBef>
              <a:spcAft>
                <a:spcPts val="0"/>
              </a:spcAft>
              <a:buSzPts val="1000"/>
              <a:buNone/>
              <a:defRPr sz="1000"/>
            </a:lvl9pPr>
          </a:lstStyle>
          <a:p>
            <a:endParaRPr/>
          </a:p>
        </p:txBody>
      </p:sp>
      <p:sp>
        <p:nvSpPr>
          <p:cNvPr id="47" name="Google Shape;47;p26"/>
          <p:cNvSpPr txBox="1">
            <a:spLocks noGrp="1"/>
          </p:cNvSpPr>
          <p:nvPr>
            <p:ph type="ctrTitle" idx="2"/>
          </p:nvPr>
        </p:nvSpPr>
        <p:spPr>
          <a:xfrm>
            <a:off x="4213664" y="842025"/>
            <a:ext cx="2697900" cy="644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1800"/>
              <a:buNone/>
              <a:defRPr sz="1800"/>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a:endParaRPr/>
          </a:p>
        </p:txBody>
      </p:sp>
      <p:sp>
        <p:nvSpPr>
          <p:cNvPr id="48" name="Google Shape;48;p26"/>
          <p:cNvSpPr txBox="1">
            <a:spLocks noGrp="1"/>
          </p:cNvSpPr>
          <p:nvPr>
            <p:ph type="subTitle" idx="3"/>
          </p:nvPr>
        </p:nvSpPr>
        <p:spPr>
          <a:xfrm>
            <a:off x="4213664" y="1410841"/>
            <a:ext cx="2586000" cy="7455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000"/>
              <a:buNone/>
              <a:defRPr sz="1000"/>
            </a:lvl1pPr>
            <a:lvl2pPr lvl="1" algn="l">
              <a:lnSpc>
                <a:spcPct val="100000"/>
              </a:lnSpc>
              <a:spcBef>
                <a:spcPts val="0"/>
              </a:spcBef>
              <a:spcAft>
                <a:spcPts val="0"/>
              </a:spcAft>
              <a:buSzPts val="1000"/>
              <a:buNone/>
              <a:defRPr sz="1000"/>
            </a:lvl2pPr>
            <a:lvl3pPr lvl="2" algn="l">
              <a:lnSpc>
                <a:spcPct val="100000"/>
              </a:lnSpc>
              <a:spcBef>
                <a:spcPts val="0"/>
              </a:spcBef>
              <a:spcAft>
                <a:spcPts val="0"/>
              </a:spcAft>
              <a:buSzPts val="1000"/>
              <a:buNone/>
              <a:defRPr sz="1000"/>
            </a:lvl3pPr>
            <a:lvl4pPr lvl="3" algn="l">
              <a:lnSpc>
                <a:spcPct val="100000"/>
              </a:lnSpc>
              <a:spcBef>
                <a:spcPts val="0"/>
              </a:spcBef>
              <a:spcAft>
                <a:spcPts val="0"/>
              </a:spcAft>
              <a:buSzPts val="1000"/>
              <a:buNone/>
              <a:defRPr sz="1000"/>
            </a:lvl4pPr>
            <a:lvl5pPr lvl="4" algn="l">
              <a:lnSpc>
                <a:spcPct val="100000"/>
              </a:lnSpc>
              <a:spcBef>
                <a:spcPts val="0"/>
              </a:spcBef>
              <a:spcAft>
                <a:spcPts val="0"/>
              </a:spcAft>
              <a:buSzPts val="1000"/>
              <a:buNone/>
              <a:defRPr sz="1000"/>
            </a:lvl5pPr>
            <a:lvl6pPr lvl="5" algn="l">
              <a:lnSpc>
                <a:spcPct val="100000"/>
              </a:lnSpc>
              <a:spcBef>
                <a:spcPts val="0"/>
              </a:spcBef>
              <a:spcAft>
                <a:spcPts val="0"/>
              </a:spcAft>
              <a:buSzPts val="1000"/>
              <a:buNone/>
              <a:defRPr sz="1000"/>
            </a:lvl6pPr>
            <a:lvl7pPr lvl="6" algn="l">
              <a:lnSpc>
                <a:spcPct val="100000"/>
              </a:lnSpc>
              <a:spcBef>
                <a:spcPts val="0"/>
              </a:spcBef>
              <a:spcAft>
                <a:spcPts val="0"/>
              </a:spcAft>
              <a:buSzPts val="1000"/>
              <a:buNone/>
              <a:defRPr sz="1000"/>
            </a:lvl7pPr>
            <a:lvl8pPr lvl="7" algn="l">
              <a:lnSpc>
                <a:spcPct val="100000"/>
              </a:lnSpc>
              <a:spcBef>
                <a:spcPts val="0"/>
              </a:spcBef>
              <a:spcAft>
                <a:spcPts val="0"/>
              </a:spcAft>
              <a:buSzPts val="1000"/>
              <a:buNone/>
              <a:defRPr sz="1000"/>
            </a:lvl8pPr>
            <a:lvl9pPr lvl="8" algn="l">
              <a:lnSpc>
                <a:spcPct val="100000"/>
              </a:lnSpc>
              <a:spcBef>
                <a:spcPts val="0"/>
              </a:spcBef>
              <a:spcAft>
                <a:spcPts val="0"/>
              </a:spcAft>
              <a:buSzPts val="1000"/>
              <a:buNone/>
              <a:defRPr sz="1000"/>
            </a:lvl9pPr>
          </a:lstStyle>
          <a:p>
            <a:endParaRPr/>
          </a:p>
        </p:txBody>
      </p:sp>
      <p:sp>
        <p:nvSpPr>
          <p:cNvPr id="49" name="Google Shape;49;p26"/>
          <p:cNvSpPr txBox="1">
            <a:spLocks noGrp="1"/>
          </p:cNvSpPr>
          <p:nvPr>
            <p:ph type="ctrTitle" idx="4"/>
          </p:nvPr>
        </p:nvSpPr>
        <p:spPr>
          <a:xfrm>
            <a:off x="631883" y="3331927"/>
            <a:ext cx="2871300" cy="644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1800"/>
              <a:buNone/>
              <a:defRPr sz="1800"/>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a:endParaRPr/>
          </a:p>
        </p:txBody>
      </p:sp>
      <p:sp>
        <p:nvSpPr>
          <p:cNvPr id="50" name="Google Shape;50;p26"/>
          <p:cNvSpPr txBox="1">
            <a:spLocks noGrp="1"/>
          </p:cNvSpPr>
          <p:nvPr>
            <p:ph type="subTitle" idx="5"/>
          </p:nvPr>
        </p:nvSpPr>
        <p:spPr>
          <a:xfrm>
            <a:off x="631884" y="3914208"/>
            <a:ext cx="2480700" cy="946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000"/>
              <a:buNone/>
              <a:defRPr sz="1000"/>
            </a:lvl1pPr>
            <a:lvl2pPr lvl="1" algn="l">
              <a:lnSpc>
                <a:spcPct val="100000"/>
              </a:lnSpc>
              <a:spcBef>
                <a:spcPts val="0"/>
              </a:spcBef>
              <a:spcAft>
                <a:spcPts val="0"/>
              </a:spcAft>
              <a:buSzPts val="1000"/>
              <a:buNone/>
              <a:defRPr sz="1000"/>
            </a:lvl2pPr>
            <a:lvl3pPr lvl="2" algn="l">
              <a:lnSpc>
                <a:spcPct val="100000"/>
              </a:lnSpc>
              <a:spcBef>
                <a:spcPts val="0"/>
              </a:spcBef>
              <a:spcAft>
                <a:spcPts val="0"/>
              </a:spcAft>
              <a:buSzPts val="1000"/>
              <a:buNone/>
              <a:defRPr sz="1000"/>
            </a:lvl3pPr>
            <a:lvl4pPr lvl="3" algn="l">
              <a:lnSpc>
                <a:spcPct val="100000"/>
              </a:lnSpc>
              <a:spcBef>
                <a:spcPts val="0"/>
              </a:spcBef>
              <a:spcAft>
                <a:spcPts val="0"/>
              </a:spcAft>
              <a:buSzPts val="1000"/>
              <a:buNone/>
              <a:defRPr sz="1000"/>
            </a:lvl4pPr>
            <a:lvl5pPr lvl="4" algn="l">
              <a:lnSpc>
                <a:spcPct val="100000"/>
              </a:lnSpc>
              <a:spcBef>
                <a:spcPts val="0"/>
              </a:spcBef>
              <a:spcAft>
                <a:spcPts val="0"/>
              </a:spcAft>
              <a:buSzPts val="1000"/>
              <a:buNone/>
              <a:defRPr sz="1000"/>
            </a:lvl5pPr>
            <a:lvl6pPr lvl="5" algn="l">
              <a:lnSpc>
                <a:spcPct val="100000"/>
              </a:lnSpc>
              <a:spcBef>
                <a:spcPts val="0"/>
              </a:spcBef>
              <a:spcAft>
                <a:spcPts val="0"/>
              </a:spcAft>
              <a:buSzPts val="1000"/>
              <a:buNone/>
              <a:defRPr sz="1000"/>
            </a:lvl6pPr>
            <a:lvl7pPr lvl="6" algn="l">
              <a:lnSpc>
                <a:spcPct val="100000"/>
              </a:lnSpc>
              <a:spcBef>
                <a:spcPts val="0"/>
              </a:spcBef>
              <a:spcAft>
                <a:spcPts val="0"/>
              </a:spcAft>
              <a:buSzPts val="1000"/>
              <a:buNone/>
              <a:defRPr sz="1000"/>
            </a:lvl7pPr>
            <a:lvl8pPr lvl="7" algn="l">
              <a:lnSpc>
                <a:spcPct val="100000"/>
              </a:lnSpc>
              <a:spcBef>
                <a:spcPts val="0"/>
              </a:spcBef>
              <a:spcAft>
                <a:spcPts val="0"/>
              </a:spcAft>
              <a:buSzPts val="1000"/>
              <a:buNone/>
              <a:defRPr sz="1000"/>
            </a:lvl8pPr>
            <a:lvl9pPr lvl="8" algn="l">
              <a:lnSpc>
                <a:spcPct val="100000"/>
              </a:lnSpc>
              <a:spcBef>
                <a:spcPts val="0"/>
              </a:spcBef>
              <a:spcAft>
                <a:spcPts val="0"/>
              </a:spcAft>
              <a:buSzPts val="1000"/>
              <a:buNone/>
              <a:defRPr sz="1000"/>
            </a:lvl9pPr>
          </a:lstStyle>
          <a:p>
            <a:endParaRPr/>
          </a:p>
        </p:txBody>
      </p:sp>
      <p:sp>
        <p:nvSpPr>
          <p:cNvPr id="51" name="Google Shape;51;p26"/>
          <p:cNvSpPr txBox="1">
            <a:spLocks noGrp="1"/>
          </p:cNvSpPr>
          <p:nvPr>
            <p:ph type="ctrTitle" idx="6"/>
          </p:nvPr>
        </p:nvSpPr>
        <p:spPr>
          <a:xfrm rot="5400000">
            <a:off x="6685437" y="1646270"/>
            <a:ext cx="2913300" cy="4875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a:p>
        </p:txBody>
      </p:sp>
      <p:sp>
        <p:nvSpPr>
          <p:cNvPr id="52" name="Google Shape;52;p26"/>
          <p:cNvSpPr txBox="1">
            <a:spLocks noGrp="1"/>
          </p:cNvSpPr>
          <p:nvPr>
            <p:ph type="ctrTitle" idx="7"/>
          </p:nvPr>
        </p:nvSpPr>
        <p:spPr>
          <a:xfrm>
            <a:off x="4213664" y="3331934"/>
            <a:ext cx="2586000" cy="644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1800"/>
              <a:buNone/>
              <a:defRPr sz="1800"/>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a:endParaRPr/>
          </a:p>
        </p:txBody>
      </p:sp>
      <p:sp>
        <p:nvSpPr>
          <p:cNvPr id="53" name="Google Shape;53;p26"/>
          <p:cNvSpPr txBox="1">
            <a:spLocks noGrp="1"/>
          </p:cNvSpPr>
          <p:nvPr>
            <p:ph type="subTitle" idx="8"/>
          </p:nvPr>
        </p:nvSpPr>
        <p:spPr>
          <a:xfrm>
            <a:off x="4213664" y="3914208"/>
            <a:ext cx="2586000" cy="7455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000"/>
              <a:buNone/>
              <a:defRPr sz="1000"/>
            </a:lvl1pPr>
            <a:lvl2pPr lvl="1" algn="l">
              <a:lnSpc>
                <a:spcPct val="100000"/>
              </a:lnSpc>
              <a:spcBef>
                <a:spcPts val="0"/>
              </a:spcBef>
              <a:spcAft>
                <a:spcPts val="0"/>
              </a:spcAft>
              <a:buSzPts val="1000"/>
              <a:buNone/>
              <a:defRPr sz="1000"/>
            </a:lvl2pPr>
            <a:lvl3pPr lvl="2" algn="l">
              <a:lnSpc>
                <a:spcPct val="100000"/>
              </a:lnSpc>
              <a:spcBef>
                <a:spcPts val="0"/>
              </a:spcBef>
              <a:spcAft>
                <a:spcPts val="0"/>
              </a:spcAft>
              <a:buSzPts val="1000"/>
              <a:buNone/>
              <a:defRPr sz="1000"/>
            </a:lvl3pPr>
            <a:lvl4pPr lvl="3" algn="l">
              <a:lnSpc>
                <a:spcPct val="100000"/>
              </a:lnSpc>
              <a:spcBef>
                <a:spcPts val="0"/>
              </a:spcBef>
              <a:spcAft>
                <a:spcPts val="0"/>
              </a:spcAft>
              <a:buSzPts val="1000"/>
              <a:buNone/>
              <a:defRPr sz="1000"/>
            </a:lvl4pPr>
            <a:lvl5pPr lvl="4" algn="l">
              <a:lnSpc>
                <a:spcPct val="100000"/>
              </a:lnSpc>
              <a:spcBef>
                <a:spcPts val="0"/>
              </a:spcBef>
              <a:spcAft>
                <a:spcPts val="0"/>
              </a:spcAft>
              <a:buSzPts val="1000"/>
              <a:buNone/>
              <a:defRPr sz="1000"/>
            </a:lvl5pPr>
            <a:lvl6pPr lvl="5" algn="l">
              <a:lnSpc>
                <a:spcPct val="100000"/>
              </a:lnSpc>
              <a:spcBef>
                <a:spcPts val="0"/>
              </a:spcBef>
              <a:spcAft>
                <a:spcPts val="0"/>
              </a:spcAft>
              <a:buSzPts val="1000"/>
              <a:buNone/>
              <a:defRPr sz="1000"/>
            </a:lvl6pPr>
            <a:lvl7pPr lvl="6" algn="l">
              <a:lnSpc>
                <a:spcPct val="100000"/>
              </a:lnSpc>
              <a:spcBef>
                <a:spcPts val="0"/>
              </a:spcBef>
              <a:spcAft>
                <a:spcPts val="0"/>
              </a:spcAft>
              <a:buSzPts val="1000"/>
              <a:buNone/>
              <a:defRPr sz="1000"/>
            </a:lvl7pPr>
            <a:lvl8pPr lvl="7" algn="l">
              <a:lnSpc>
                <a:spcPct val="100000"/>
              </a:lnSpc>
              <a:spcBef>
                <a:spcPts val="0"/>
              </a:spcBef>
              <a:spcAft>
                <a:spcPts val="0"/>
              </a:spcAft>
              <a:buSzPts val="1000"/>
              <a:buNone/>
              <a:defRPr sz="1000"/>
            </a:lvl8pPr>
            <a:lvl9pPr lvl="8" algn="l">
              <a:lnSpc>
                <a:spcPct val="100000"/>
              </a:lnSpc>
              <a:spcBef>
                <a:spcPts val="0"/>
              </a:spcBef>
              <a:spcAft>
                <a:spcPts val="0"/>
              </a:spcAft>
              <a:buSzPts val="1000"/>
              <a:buNone/>
              <a:defRPr sz="1000"/>
            </a:lvl9pPr>
          </a:lstStyle>
          <a:p>
            <a:endParaRPr/>
          </a:p>
        </p:txBody>
      </p:sp>
      <p:sp>
        <p:nvSpPr>
          <p:cNvPr id="3" name="Slide Number Placeholder 1">
            <a:extLst>
              <a:ext uri="{FF2B5EF4-FFF2-40B4-BE49-F238E27FC236}">
                <a16:creationId xmlns:a16="http://schemas.microsoft.com/office/drawing/2014/main" id="{1561D27D-FF0E-148B-38E9-E27655D3FB2F}"/>
              </a:ext>
            </a:extLst>
          </p:cNvPr>
          <p:cNvSpPr>
            <a:spLocks noGrp="1"/>
          </p:cNvSpPr>
          <p:nvPr>
            <p:ph type="sldNum" sz="quarter" idx="10"/>
          </p:nvPr>
        </p:nvSpPr>
        <p:spPr>
          <a:xfrm>
            <a:off x="7009492" y="4810806"/>
            <a:ext cx="2057400" cy="274637"/>
          </a:xfrm>
          <a:prstGeom prst="rect">
            <a:avLst/>
          </a:prstGeom>
        </p:spPr>
        <p:txBody>
          <a:bodyPr vert="horz" lIns="91440" tIns="45720" rIns="91440" bIns="45720" rtlCol="0" anchor="ctr"/>
          <a:lstStyle>
            <a:lvl1pPr algn="r">
              <a:defRPr sz="1200">
                <a:solidFill>
                  <a:schemeClr val="tx1">
                    <a:tint val="82000"/>
                  </a:schemeClr>
                </a:solidFill>
                <a:latin typeface="Poppins" panose="00000500000000000000" pitchFamily="2" charset="0"/>
                <a:cs typeface="Poppins" panose="00000500000000000000" pitchFamily="2" charset="0"/>
              </a:defRPr>
            </a:lvl1pPr>
          </a:lstStyle>
          <a:p>
            <a:fld id="{DF89371C-F3DE-41CE-8C98-062F12E79520}" type="slidenum">
              <a:rPr lang="en-GB" smtClean="0"/>
              <a:pPr/>
              <a:t>‹#›</a:t>
            </a:fld>
            <a:endParaRPr lang="en-GB"/>
          </a:p>
        </p:txBody>
      </p:sp>
    </p:spTree>
    <p:extLst>
      <p:ext uri="{BB962C8B-B14F-4D97-AF65-F5344CB8AC3E}">
        <p14:creationId xmlns:p14="http://schemas.microsoft.com/office/powerpoint/2010/main" val="41374470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lumns 1">
  <p:cSld name="CUSTOM_21">
    <p:spTree>
      <p:nvGrpSpPr>
        <p:cNvPr id="1" name="Shape 54"/>
        <p:cNvGrpSpPr/>
        <p:nvPr/>
      </p:nvGrpSpPr>
      <p:grpSpPr>
        <a:xfrm>
          <a:off x="0" y="0"/>
          <a:ext cx="0" cy="0"/>
          <a:chOff x="0" y="0"/>
          <a:chExt cx="0" cy="0"/>
        </a:xfrm>
      </p:grpSpPr>
      <p:sp>
        <p:nvSpPr>
          <p:cNvPr id="55" name="Google Shape;55;p27"/>
          <p:cNvSpPr txBox="1">
            <a:spLocks noGrp="1"/>
          </p:cNvSpPr>
          <p:nvPr>
            <p:ph type="subTitle" idx="1"/>
          </p:nvPr>
        </p:nvSpPr>
        <p:spPr>
          <a:xfrm>
            <a:off x="4633950" y="1847896"/>
            <a:ext cx="1818000" cy="1112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000"/>
              <a:buNone/>
              <a:defRPr sz="1000"/>
            </a:lvl1pPr>
            <a:lvl2pPr lvl="1" algn="l">
              <a:lnSpc>
                <a:spcPct val="100000"/>
              </a:lnSpc>
              <a:spcBef>
                <a:spcPts val="0"/>
              </a:spcBef>
              <a:spcAft>
                <a:spcPts val="0"/>
              </a:spcAft>
              <a:buSzPts val="1000"/>
              <a:buNone/>
              <a:defRPr sz="1000"/>
            </a:lvl2pPr>
            <a:lvl3pPr lvl="2" algn="l">
              <a:lnSpc>
                <a:spcPct val="100000"/>
              </a:lnSpc>
              <a:spcBef>
                <a:spcPts val="0"/>
              </a:spcBef>
              <a:spcAft>
                <a:spcPts val="0"/>
              </a:spcAft>
              <a:buSzPts val="1000"/>
              <a:buNone/>
              <a:defRPr sz="1000"/>
            </a:lvl3pPr>
            <a:lvl4pPr lvl="3" algn="l">
              <a:lnSpc>
                <a:spcPct val="100000"/>
              </a:lnSpc>
              <a:spcBef>
                <a:spcPts val="0"/>
              </a:spcBef>
              <a:spcAft>
                <a:spcPts val="0"/>
              </a:spcAft>
              <a:buSzPts val="1000"/>
              <a:buNone/>
              <a:defRPr sz="1000"/>
            </a:lvl4pPr>
            <a:lvl5pPr lvl="4" algn="l">
              <a:lnSpc>
                <a:spcPct val="100000"/>
              </a:lnSpc>
              <a:spcBef>
                <a:spcPts val="0"/>
              </a:spcBef>
              <a:spcAft>
                <a:spcPts val="0"/>
              </a:spcAft>
              <a:buSzPts val="1000"/>
              <a:buNone/>
              <a:defRPr sz="1000"/>
            </a:lvl5pPr>
            <a:lvl6pPr lvl="5" algn="l">
              <a:lnSpc>
                <a:spcPct val="100000"/>
              </a:lnSpc>
              <a:spcBef>
                <a:spcPts val="0"/>
              </a:spcBef>
              <a:spcAft>
                <a:spcPts val="0"/>
              </a:spcAft>
              <a:buSzPts val="1000"/>
              <a:buNone/>
              <a:defRPr sz="1000"/>
            </a:lvl6pPr>
            <a:lvl7pPr lvl="6" algn="l">
              <a:lnSpc>
                <a:spcPct val="100000"/>
              </a:lnSpc>
              <a:spcBef>
                <a:spcPts val="0"/>
              </a:spcBef>
              <a:spcAft>
                <a:spcPts val="0"/>
              </a:spcAft>
              <a:buSzPts val="1000"/>
              <a:buNone/>
              <a:defRPr sz="1000"/>
            </a:lvl7pPr>
            <a:lvl8pPr lvl="7" algn="l">
              <a:lnSpc>
                <a:spcPct val="100000"/>
              </a:lnSpc>
              <a:spcBef>
                <a:spcPts val="0"/>
              </a:spcBef>
              <a:spcAft>
                <a:spcPts val="0"/>
              </a:spcAft>
              <a:buSzPts val="1000"/>
              <a:buNone/>
              <a:defRPr sz="1000"/>
            </a:lvl8pPr>
            <a:lvl9pPr lvl="8" algn="l">
              <a:lnSpc>
                <a:spcPct val="100000"/>
              </a:lnSpc>
              <a:spcBef>
                <a:spcPts val="0"/>
              </a:spcBef>
              <a:spcAft>
                <a:spcPts val="0"/>
              </a:spcAft>
              <a:buSzPts val="1000"/>
              <a:buNone/>
              <a:defRPr sz="1000"/>
            </a:lvl9pPr>
          </a:lstStyle>
          <a:p>
            <a:endParaRPr/>
          </a:p>
        </p:txBody>
      </p:sp>
      <p:sp>
        <p:nvSpPr>
          <p:cNvPr id="56" name="Google Shape;56;p27"/>
          <p:cNvSpPr txBox="1">
            <a:spLocks noGrp="1"/>
          </p:cNvSpPr>
          <p:nvPr>
            <p:ph type="subTitle" idx="2"/>
          </p:nvPr>
        </p:nvSpPr>
        <p:spPr>
          <a:xfrm>
            <a:off x="4633950" y="3827870"/>
            <a:ext cx="1818000" cy="1112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000"/>
              <a:buNone/>
              <a:defRPr sz="1000"/>
            </a:lvl1pPr>
            <a:lvl2pPr lvl="1" algn="l">
              <a:lnSpc>
                <a:spcPct val="100000"/>
              </a:lnSpc>
              <a:spcBef>
                <a:spcPts val="0"/>
              </a:spcBef>
              <a:spcAft>
                <a:spcPts val="0"/>
              </a:spcAft>
              <a:buSzPts val="1000"/>
              <a:buNone/>
              <a:defRPr sz="1000"/>
            </a:lvl2pPr>
            <a:lvl3pPr lvl="2" algn="l">
              <a:lnSpc>
                <a:spcPct val="100000"/>
              </a:lnSpc>
              <a:spcBef>
                <a:spcPts val="0"/>
              </a:spcBef>
              <a:spcAft>
                <a:spcPts val="0"/>
              </a:spcAft>
              <a:buSzPts val="1000"/>
              <a:buNone/>
              <a:defRPr sz="1000"/>
            </a:lvl3pPr>
            <a:lvl4pPr lvl="3" algn="l">
              <a:lnSpc>
                <a:spcPct val="100000"/>
              </a:lnSpc>
              <a:spcBef>
                <a:spcPts val="0"/>
              </a:spcBef>
              <a:spcAft>
                <a:spcPts val="0"/>
              </a:spcAft>
              <a:buSzPts val="1000"/>
              <a:buNone/>
              <a:defRPr sz="1000"/>
            </a:lvl4pPr>
            <a:lvl5pPr lvl="4" algn="l">
              <a:lnSpc>
                <a:spcPct val="100000"/>
              </a:lnSpc>
              <a:spcBef>
                <a:spcPts val="0"/>
              </a:spcBef>
              <a:spcAft>
                <a:spcPts val="0"/>
              </a:spcAft>
              <a:buSzPts val="1000"/>
              <a:buNone/>
              <a:defRPr sz="1000"/>
            </a:lvl5pPr>
            <a:lvl6pPr lvl="5" algn="l">
              <a:lnSpc>
                <a:spcPct val="100000"/>
              </a:lnSpc>
              <a:spcBef>
                <a:spcPts val="0"/>
              </a:spcBef>
              <a:spcAft>
                <a:spcPts val="0"/>
              </a:spcAft>
              <a:buSzPts val="1000"/>
              <a:buNone/>
              <a:defRPr sz="1000"/>
            </a:lvl6pPr>
            <a:lvl7pPr lvl="6" algn="l">
              <a:lnSpc>
                <a:spcPct val="100000"/>
              </a:lnSpc>
              <a:spcBef>
                <a:spcPts val="0"/>
              </a:spcBef>
              <a:spcAft>
                <a:spcPts val="0"/>
              </a:spcAft>
              <a:buSzPts val="1000"/>
              <a:buNone/>
              <a:defRPr sz="1000"/>
            </a:lvl7pPr>
            <a:lvl8pPr lvl="7" algn="l">
              <a:lnSpc>
                <a:spcPct val="100000"/>
              </a:lnSpc>
              <a:spcBef>
                <a:spcPts val="0"/>
              </a:spcBef>
              <a:spcAft>
                <a:spcPts val="0"/>
              </a:spcAft>
              <a:buSzPts val="1000"/>
              <a:buNone/>
              <a:defRPr sz="1000"/>
            </a:lvl8pPr>
            <a:lvl9pPr lvl="8" algn="l">
              <a:lnSpc>
                <a:spcPct val="100000"/>
              </a:lnSpc>
              <a:spcBef>
                <a:spcPts val="0"/>
              </a:spcBef>
              <a:spcAft>
                <a:spcPts val="0"/>
              </a:spcAft>
              <a:buSzPts val="1000"/>
              <a:buNone/>
              <a:defRPr sz="1000"/>
            </a:lvl9pPr>
          </a:lstStyle>
          <a:p>
            <a:endParaRPr/>
          </a:p>
        </p:txBody>
      </p:sp>
      <p:sp>
        <p:nvSpPr>
          <p:cNvPr id="57" name="Google Shape;57;p27"/>
          <p:cNvSpPr txBox="1">
            <a:spLocks noGrp="1"/>
          </p:cNvSpPr>
          <p:nvPr>
            <p:ph type="ctrTitle"/>
          </p:nvPr>
        </p:nvSpPr>
        <p:spPr>
          <a:xfrm>
            <a:off x="4633950" y="1539296"/>
            <a:ext cx="2619300" cy="3849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1800"/>
              <a:buNone/>
              <a:defRPr sz="1800"/>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a:endParaRPr/>
          </a:p>
        </p:txBody>
      </p:sp>
      <p:sp>
        <p:nvSpPr>
          <p:cNvPr id="58" name="Google Shape;58;p27"/>
          <p:cNvSpPr txBox="1">
            <a:spLocks noGrp="1"/>
          </p:cNvSpPr>
          <p:nvPr>
            <p:ph type="ctrTitle" idx="3"/>
          </p:nvPr>
        </p:nvSpPr>
        <p:spPr>
          <a:xfrm>
            <a:off x="4633950" y="3519270"/>
            <a:ext cx="2619300" cy="3849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1800"/>
              <a:buNone/>
              <a:defRPr sz="1800"/>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a:endParaRPr/>
          </a:p>
        </p:txBody>
      </p:sp>
      <p:sp>
        <p:nvSpPr>
          <p:cNvPr id="59" name="Google Shape;59;p27"/>
          <p:cNvSpPr txBox="1">
            <a:spLocks noGrp="1"/>
          </p:cNvSpPr>
          <p:nvPr>
            <p:ph type="ctrTitle" idx="4"/>
          </p:nvPr>
        </p:nvSpPr>
        <p:spPr>
          <a:xfrm rot="5400000">
            <a:off x="6917175" y="1414524"/>
            <a:ext cx="2449800" cy="4875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a:p>
        </p:txBody>
      </p:sp>
      <p:sp>
        <p:nvSpPr>
          <p:cNvPr id="3" name="Slide Number Placeholder 1">
            <a:extLst>
              <a:ext uri="{FF2B5EF4-FFF2-40B4-BE49-F238E27FC236}">
                <a16:creationId xmlns:a16="http://schemas.microsoft.com/office/drawing/2014/main" id="{06F70973-01FF-CFB3-6ADD-46BD5F731A52}"/>
              </a:ext>
            </a:extLst>
          </p:cNvPr>
          <p:cNvSpPr>
            <a:spLocks noGrp="1"/>
          </p:cNvSpPr>
          <p:nvPr>
            <p:ph type="sldNum" sz="quarter" idx="10"/>
          </p:nvPr>
        </p:nvSpPr>
        <p:spPr>
          <a:xfrm>
            <a:off x="7009492" y="4810806"/>
            <a:ext cx="2057400" cy="274637"/>
          </a:xfrm>
          <a:prstGeom prst="rect">
            <a:avLst/>
          </a:prstGeom>
        </p:spPr>
        <p:txBody>
          <a:bodyPr vert="horz" lIns="91440" tIns="45720" rIns="91440" bIns="45720" rtlCol="0" anchor="ctr"/>
          <a:lstStyle>
            <a:lvl1pPr algn="r">
              <a:defRPr sz="1200">
                <a:solidFill>
                  <a:schemeClr val="tx1">
                    <a:tint val="82000"/>
                  </a:schemeClr>
                </a:solidFill>
                <a:latin typeface="Poppins" panose="00000500000000000000" pitchFamily="2" charset="0"/>
                <a:cs typeface="Poppins" panose="00000500000000000000" pitchFamily="2" charset="0"/>
              </a:defRPr>
            </a:lvl1pPr>
          </a:lstStyle>
          <a:p>
            <a:fld id="{DF89371C-F3DE-41CE-8C98-062F12E79520}" type="slidenum">
              <a:rPr lang="en-GB" smtClean="0"/>
              <a:pPr/>
              <a:t>‹#›</a:t>
            </a:fld>
            <a:endParaRPr lang="en-GB"/>
          </a:p>
        </p:txBody>
      </p:sp>
    </p:spTree>
  </p:cSld>
  <p:clrMapOvr>
    <a:masterClrMapping/>
  </p:clrMapOvr>
  <p:extLst>
    <p:ext uri="{DCECCB84-F9BA-43D5-87BE-67443E8EF086}">
      <p15:sldGuideLst xmlns:p15="http://schemas.microsoft.com/office/powerpoint/2012/main">
        <p15:guide id="1" orient="horz" pos="510">
          <p15:clr>
            <a:srgbClr val="FA7B17"/>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 text 6">
  <p:cSld name="CUSTOM_11_1_2_1">
    <p:spTree>
      <p:nvGrpSpPr>
        <p:cNvPr id="1" name="Shape 68"/>
        <p:cNvGrpSpPr/>
        <p:nvPr/>
      </p:nvGrpSpPr>
      <p:grpSpPr>
        <a:xfrm>
          <a:off x="0" y="0"/>
          <a:ext cx="0" cy="0"/>
          <a:chOff x="0" y="0"/>
          <a:chExt cx="0" cy="0"/>
        </a:xfrm>
      </p:grpSpPr>
      <p:sp>
        <p:nvSpPr>
          <p:cNvPr id="69" name="Google Shape;69;p29"/>
          <p:cNvSpPr txBox="1">
            <a:spLocks noGrp="1"/>
          </p:cNvSpPr>
          <p:nvPr>
            <p:ph type="ctrTitle"/>
          </p:nvPr>
        </p:nvSpPr>
        <p:spPr>
          <a:xfrm>
            <a:off x="831200" y="376498"/>
            <a:ext cx="3867300" cy="20541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Clr>
                <a:srgbClr val="FFFFFF"/>
              </a:buClr>
              <a:buSzPts val="1600"/>
              <a:buNone/>
              <a:defRPr sz="1600">
                <a:solidFill>
                  <a:srgbClr val="FFFFFF"/>
                </a:solidFill>
              </a:defRPr>
            </a:lvl2pPr>
            <a:lvl3pPr lvl="2" algn="l">
              <a:lnSpc>
                <a:spcPct val="100000"/>
              </a:lnSpc>
              <a:spcBef>
                <a:spcPts val="0"/>
              </a:spcBef>
              <a:spcAft>
                <a:spcPts val="0"/>
              </a:spcAft>
              <a:buClr>
                <a:srgbClr val="FFFFFF"/>
              </a:buClr>
              <a:buSzPts val="1600"/>
              <a:buNone/>
              <a:defRPr sz="1600">
                <a:solidFill>
                  <a:srgbClr val="FFFFFF"/>
                </a:solidFill>
              </a:defRPr>
            </a:lvl3pPr>
            <a:lvl4pPr lvl="3" algn="l">
              <a:lnSpc>
                <a:spcPct val="100000"/>
              </a:lnSpc>
              <a:spcBef>
                <a:spcPts val="0"/>
              </a:spcBef>
              <a:spcAft>
                <a:spcPts val="0"/>
              </a:spcAft>
              <a:buClr>
                <a:srgbClr val="FFFFFF"/>
              </a:buClr>
              <a:buSzPts val="1600"/>
              <a:buNone/>
              <a:defRPr sz="1600">
                <a:solidFill>
                  <a:srgbClr val="FFFFFF"/>
                </a:solidFill>
              </a:defRPr>
            </a:lvl4pPr>
            <a:lvl5pPr lvl="4" algn="l">
              <a:lnSpc>
                <a:spcPct val="100000"/>
              </a:lnSpc>
              <a:spcBef>
                <a:spcPts val="0"/>
              </a:spcBef>
              <a:spcAft>
                <a:spcPts val="0"/>
              </a:spcAft>
              <a:buClr>
                <a:srgbClr val="FFFFFF"/>
              </a:buClr>
              <a:buSzPts val="1600"/>
              <a:buNone/>
              <a:defRPr sz="1600">
                <a:solidFill>
                  <a:srgbClr val="FFFFFF"/>
                </a:solidFill>
              </a:defRPr>
            </a:lvl5pPr>
            <a:lvl6pPr lvl="5" algn="l">
              <a:lnSpc>
                <a:spcPct val="100000"/>
              </a:lnSpc>
              <a:spcBef>
                <a:spcPts val="0"/>
              </a:spcBef>
              <a:spcAft>
                <a:spcPts val="0"/>
              </a:spcAft>
              <a:buClr>
                <a:srgbClr val="FFFFFF"/>
              </a:buClr>
              <a:buSzPts val="1600"/>
              <a:buNone/>
              <a:defRPr sz="1600">
                <a:solidFill>
                  <a:srgbClr val="FFFFFF"/>
                </a:solidFill>
              </a:defRPr>
            </a:lvl6pPr>
            <a:lvl7pPr lvl="6" algn="l">
              <a:lnSpc>
                <a:spcPct val="100000"/>
              </a:lnSpc>
              <a:spcBef>
                <a:spcPts val="0"/>
              </a:spcBef>
              <a:spcAft>
                <a:spcPts val="0"/>
              </a:spcAft>
              <a:buClr>
                <a:srgbClr val="FFFFFF"/>
              </a:buClr>
              <a:buSzPts val="1600"/>
              <a:buNone/>
              <a:defRPr sz="1600">
                <a:solidFill>
                  <a:srgbClr val="FFFFFF"/>
                </a:solidFill>
              </a:defRPr>
            </a:lvl7pPr>
            <a:lvl8pPr lvl="7" algn="l">
              <a:lnSpc>
                <a:spcPct val="100000"/>
              </a:lnSpc>
              <a:spcBef>
                <a:spcPts val="0"/>
              </a:spcBef>
              <a:spcAft>
                <a:spcPts val="0"/>
              </a:spcAft>
              <a:buClr>
                <a:srgbClr val="FFFFFF"/>
              </a:buClr>
              <a:buSzPts val="1600"/>
              <a:buNone/>
              <a:defRPr sz="1600">
                <a:solidFill>
                  <a:srgbClr val="FFFFFF"/>
                </a:solidFill>
              </a:defRPr>
            </a:lvl8pPr>
            <a:lvl9pPr lvl="8" algn="l">
              <a:lnSpc>
                <a:spcPct val="100000"/>
              </a:lnSpc>
              <a:spcBef>
                <a:spcPts val="0"/>
              </a:spcBef>
              <a:spcAft>
                <a:spcPts val="0"/>
              </a:spcAft>
              <a:buClr>
                <a:srgbClr val="FFFFFF"/>
              </a:buClr>
              <a:buSzPts val="1600"/>
              <a:buNone/>
              <a:defRPr sz="1600">
                <a:solidFill>
                  <a:srgbClr val="FFFFFF"/>
                </a:solidFill>
              </a:defRPr>
            </a:lvl9pPr>
          </a:lstStyle>
          <a:p>
            <a:endParaRPr/>
          </a:p>
        </p:txBody>
      </p:sp>
      <p:sp>
        <p:nvSpPr>
          <p:cNvPr id="70" name="Google Shape;70;p29"/>
          <p:cNvSpPr txBox="1">
            <a:spLocks noGrp="1"/>
          </p:cNvSpPr>
          <p:nvPr>
            <p:ph type="subTitle" idx="1"/>
          </p:nvPr>
        </p:nvSpPr>
        <p:spPr>
          <a:xfrm>
            <a:off x="831200" y="2314225"/>
            <a:ext cx="3081600" cy="1784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200"/>
              <a:buNone/>
              <a:defRPr/>
            </a:lvl1pPr>
            <a:lvl2pPr lvl="1" algn="l">
              <a:lnSpc>
                <a:spcPct val="100000"/>
              </a:lnSpc>
              <a:spcBef>
                <a:spcPts val="0"/>
              </a:spcBef>
              <a:spcAft>
                <a:spcPts val="0"/>
              </a:spcAft>
              <a:buClr>
                <a:srgbClr val="FFFFFF"/>
              </a:buClr>
              <a:buSzPts val="1200"/>
              <a:buNone/>
              <a:defRPr>
                <a:solidFill>
                  <a:srgbClr val="FFFFFF"/>
                </a:solidFill>
              </a:defRPr>
            </a:lvl2pPr>
            <a:lvl3pPr lvl="2" algn="l">
              <a:lnSpc>
                <a:spcPct val="100000"/>
              </a:lnSpc>
              <a:spcBef>
                <a:spcPts val="0"/>
              </a:spcBef>
              <a:spcAft>
                <a:spcPts val="0"/>
              </a:spcAft>
              <a:buClr>
                <a:srgbClr val="FFFFFF"/>
              </a:buClr>
              <a:buSzPts val="1200"/>
              <a:buNone/>
              <a:defRPr>
                <a:solidFill>
                  <a:srgbClr val="FFFFFF"/>
                </a:solidFill>
              </a:defRPr>
            </a:lvl3pPr>
            <a:lvl4pPr lvl="3" algn="l">
              <a:lnSpc>
                <a:spcPct val="100000"/>
              </a:lnSpc>
              <a:spcBef>
                <a:spcPts val="0"/>
              </a:spcBef>
              <a:spcAft>
                <a:spcPts val="0"/>
              </a:spcAft>
              <a:buClr>
                <a:srgbClr val="FFFFFF"/>
              </a:buClr>
              <a:buSzPts val="1200"/>
              <a:buNone/>
              <a:defRPr>
                <a:solidFill>
                  <a:srgbClr val="FFFFFF"/>
                </a:solidFill>
              </a:defRPr>
            </a:lvl4pPr>
            <a:lvl5pPr lvl="4" algn="l">
              <a:lnSpc>
                <a:spcPct val="100000"/>
              </a:lnSpc>
              <a:spcBef>
                <a:spcPts val="0"/>
              </a:spcBef>
              <a:spcAft>
                <a:spcPts val="0"/>
              </a:spcAft>
              <a:buClr>
                <a:srgbClr val="FFFFFF"/>
              </a:buClr>
              <a:buSzPts val="1200"/>
              <a:buNone/>
              <a:defRPr>
                <a:solidFill>
                  <a:srgbClr val="FFFFFF"/>
                </a:solidFill>
              </a:defRPr>
            </a:lvl5pPr>
            <a:lvl6pPr lvl="5" algn="l">
              <a:lnSpc>
                <a:spcPct val="100000"/>
              </a:lnSpc>
              <a:spcBef>
                <a:spcPts val="0"/>
              </a:spcBef>
              <a:spcAft>
                <a:spcPts val="0"/>
              </a:spcAft>
              <a:buClr>
                <a:srgbClr val="FFFFFF"/>
              </a:buClr>
              <a:buSzPts val="1200"/>
              <a:buNone/>
              <a:defRPr>
                <a:solidFill>
                  <a:srgbClr val="FFFFFF"/>
                </a:solidFill>
              </a:defRPr>
            </a:lvl6pPr>
            <a:lvl7pPr lvl="6" algn="l">
              <a:lnSpc>
                <a:spcPct val="100000"/>
              </a:lnSpc>
              <a:spcBef>
                <a:spcPts val="0"/>
              </a:spcBef>
              <a:spcAft>
                <a:spcPts val="0"/>
              </a:spcAft>
              <a:buClr>
                <a:srgbClr val="FFFFFF"/>
              </a:buClr>
              <a:buSzPts val="1200"/>
              <a:buNone/>
              <a:defRPr>
                <a:solidFill>
                  <a:srgbClr val="FFFFFF"/>
                </a:solidFill>
              </a:defRPr>
            </a:lvl7pPr>
            <a:lvl8pPr lvl="7" algn="l">
              <a:lnSpc>
                <a:spcPct val="100000"/>
              </a:lnSpc>
              <a:spcBef>
                <a:spcPts val="0"/>
              </a:spcBef>
              <a:spcAft>
                <a:spcPts val="0"/>
              </a:spcAft>
              <a:buClr>
                <a:srgbClr val="FFFFFF"/>
              </a:buClr>
              <a:buSzPts val="1200"/>
              <a:buNone/>
              <a:defRPr>
                <a:solidFill>
                  <a:srgbClr val="FFFFFF"/>
                </a:solidFill>
              </a:defRPr>
            </a:lvl8pPr>
            <a:lvl9pPr lvl="8" algn="l">
              <a:lnSpc>
                <a:spcPct val="100000"/>
              </a:lnSpc>
              <a:spcBef>
                <a:spcPts val="0"/>
              </a:spcBef>
              <a:spcAft>
                <a:spcPts val="0"/>
              </a:spcAft>
              <a:buClr>
                <a:srgbClr val="FFFFFF"/>
              </a:buClr>
              <a:buSzPts val="1200"/>
              <a:buNone/>
              <a:defRPr>
                <a:solidFill>
                  <a:srgbClr val="FFFFFF"/>
                </a:solidFill>
              </a:defRPr>
            </a:lvl9pPr>
          </a:lstStyle>
          <a:p>
            <a:endParaRPr/>
          </a:p>
        </p:txBody>
      </p:sp>
      <p:sp>
        <p:nvSpPr>
          <p:cNvPr id="3" name="Slide Number Placeholder 1">
            <a:extLst>
              <a:ext uri="{FF2B5EF4-FFF2-40B4-BE49-F238E27FC236}">
                <a16:creationId xmlns:a16="http://schemas.microsoft.com/office/drawing/2014/main" id="{23820FB7-ACD3-D1EB-C71F-B521809BCAD0}"/>
              </a:ext>
            </a:extLst>
          </p:cNvPr>
          <p:cNvSpPr>
            <a:spLocks noGrp="1"/>
          </p:cNvSpPr>
          <p:nvPr>
            <p:ph type="sldNum" sz="quarter" idx="4"/>
          </p:nvPr>
        </p:nvSpPr>
        <p:spPr>
          <a:xfrm>
            <a:off x="7009492" y="4810806"/>
            <a:ext cx="2057400" cy="274637"/>
          </a:xfrm>
          <a:prstGeom prst="rect">
            <a:avLst/>
          </a:prstGeom>
        </p:spPr>
        <p:txBody>
          <a:bodyPr vert="horz" lIns="91440" tIns="45720" rIns="91440" bIns="45720" rtlCol="0" anchor="ctr"/>
          <a:lstStyle>
            <a:lvl1pPr algn="r">
              <a:defRPr sz="1200">
                <a:solidFill>
                  <a:schemeClr val="tx1">
                    <a:tint val="82000"/>
                  </a:schemeClr>
                </a:solidFill>
                <a:latin typeface="Poppins" panose="00000500000000000000" pitchFamily="2" charset="0"/>
                <a:cs typeface="Poppins" panose="00000500000000000000" pitchFamily="2" charset="0"/>
              </a:defRPr>
            </a:lvl1pPr>
          </a:lstStyle>
          <a:p>
            <a:fld id="{DF89371C-F3DE-41CE-8C98-062F12E79520}"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Opening slide">
  <p:cSld name="CUSTOM_7">
    <p:spTree>
      <p:nvGrpSpPr>
        <p:cNvPr id="1" name="Shape 71"/>
        <p:cNvGrpSpPr/>
        <p:nvPr/>
      </p:nvGrpSpPr>
      <p:grpSpPr>
        <a:xfrm>
          <a:off x="0" y="0"/>
          <a:ext cx="0" cy="0"/>
          <a:chOff x="0" y="0"/>
          <a:chExt cx="0" cy="0"/>
        </a:xfrm>
      </p:grpSpPr>
      <p:sp>
        <p:nvSpPr>
          <p:cNvPr id="72" name="Google Shape;72;p30"/>
          <p:cNvSpPr txBox="1">
            <a:spLocks noGrp="1"/>
          </p:cNvSpPr>
          <p:nvPr>
            <p:ph type="ctrTitle"/>
          </p:nvPr>
        </p:nvSpPr>
        <p:spPr>
          <a:xfrm>
            <a:off x="1039575" y="1701225"/>
            <a:ext cx="4592400" cy="17823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Clr>
                <a:srgbClr val="434343"/>
              </a:buClr>
              <a:buSzPts val="4800"/>
              <a:buNone/>
              <a:defRPr sz="4800">
                <a:solidFill>
                  <a:srgbClr val="434343"/>
                </a:solidFill>
              </a:defRPr>
            </a:lvl2pPr>
            <a:lvl3pPr lvl="2" algn="l">
              <a:lnSpc>
                <a:spcPct val="100000"/>
              </a:lnSpc>
              <a:spcBef>
                <a:spcPts val="0"/>
              </a:spcBef>
              <a:spcAft>
                <a:spcPts val="0"/>
              </a:spcAft>
              <a:buClr>
                <a:srgbClr val="434343"/>
              </a:buClr>
              <a:buSzPts val="4800"/>
              <a:buNone/>
              <a:defRPr sz="4800">
                <a:solidFill>
                  <a:srgbClr val="434343"/>
                </a:solidFill>
              </a:defRPr>
            </a:lvl3pPr>
            <a:lvl4pPr lvl="3" algn="l">
              <a:lnSpc>
                <a:spcPct val="100000"/>
              </a:lnSpc>
              <a:spcBef>
                <a:spcPts val="0"/>
              </a:spcBef>
              <a:spcAft>
                <a:spcPts val="0"/>
              </a:spcAft>
              <a:buClr>
                <a:srgbClr val="434343"/>
              </a:buClr>
              <a:buSzPts val="4800"/>
              <a:buNone/>
              <a:defRPr sz="4800">
                <a:solidFill>
                  <a:srgbClr val="434343"/>
                </a:solidFill>
              </a:defRPr>
            </a:lvl4pPr>
            <a:lvl5pPr lvl="4" algn="l">
              <a:lnSpc>
                <a:spcPct val="100000"/>
              </a:lnSpc>
              <a:spcBef>
                <a:spcPts val="0"/>
              </a:spcBef>
              <a:spcAft>
                <a:spcPts val="0"/>
              </a:spcAft>
              <a:buClr>
                <a:srgbClr val="434343"/>
              </a:buClr>
              <a:buSzPts val="4800"/>
              <a:buNone/>
              <a:defRPr sz="4800">
                <a:solidFill>
                  <a:srgbClr val="434343"/>
                </a:solidFill>
              </a:defRPr>
            </a:lvl5pPr>
            <a:lvl6pPr lvl="5" algn="l">
              <a:lnSpc>
                <a:spcPct val="100000"/>
              </a:lnSpc>
              <a:spcBef>
                <a:spcPts val="0"/>
              </a:spcBef>
              <a:spcAft>
                <a:spcPts val="0"/>
              </a:spcAft>
              <a:buClr>
                <a:srgbClr val="434343"/>
              </a:buClr>
              <a:buSzPts val="4800"/>
              <a:buNone/>
              <a:defRPr sz="4800">
                <a:solidFill>
                  <a:srgbClr val="434343"/>
                </a:solidFill>
              </a:defRPr>
            </a:lvl6pPr>
            <a:lvl7pPr lvl="6" algn="l">
              <a:lnSpc>
                <a:spcPct val="100000"/>
              </a:lnSpc>
              <a:spcBef>
                <a:spcPts val="0"/>
              </a:spcBef>
              <a:spcAft>
                <a:spcPts val="0"/>
              </a:spcAft>
              <a:buClr>
                <a:srgbClr val="434343"/>
              </a:buClr>
              <a:buSzPts val="4800"/>
              <a:buNone/>
              <a:defRPr sz="4800">
                <a:solidFill>
                  <a:srgbClr val="434343"/>
                </a:solidFill>
              </a:defRPr>
            </a:lvl7pPr>
            <a:lvl8pPr lvl="7" algn="l">
              <a:lnSpc>
                <a:spcPct val="100000"/>
              </a:lnSpc>
              <a:spcBef>
                <a:spcPts val="0"/>
              </a:spcBef>
              <a:spcAft>
                <a:spcPts val="0"/>
              </a:spcAft>
              <a:buClr>
                <a:srgbClr val="434343"/>
              </a:buClr>
              <a:buSzPts val="4800"/>
              <a:buNone/>
              <a:defRPr sz="4800">
                <a:solidFill>
                  <a:srgbClr val="434343"/>
                </a:solidFill>
              </a:defRPr>
            </a:lvl8pPr>
            <a:lvl9pPr lvl="8" algn="l">
              <a:lnSpc>
                <a:spcPct val="100000"/>
              </a:lnSpc>
              <a:spcBef>
                <a:spcPts val="0"/>
              </a:spcBef>
              <a:spcAft>
                <a:spcPts val="0"/>
              </a:spcAft>
              <a:buClr>
                <a:srgbClr val="434343"/>
              </a:buClr>
              <a:buSzPts val="4800"/>
              <a:buNone/>
              <a:defRPr sz="4800">
                <a:solidFill>
                  <a:srgbClr val="434343"/>
                </a:solidFill>
              </a:defRPr>
            </a:lvl9pPr>
          </a:lstStyle>
          <a:p>
            <a:endParaRPr/>
          </a:p>
        </p:txBody>
      </p:sp>
      <p:sp>
        <p:nvSpPr>
          <p:cNvPr id="73" name="Google Shape;73;p30"/>
          <p:cNvSpPr txBox="1">
            <a:spLocks noGrp="1"/>
          </p:cNvSpPr>
          <p:nvPr>
            <p:ph type="subTitle" idx="1"/>
          </p:nvPr>
        </p:nvSpPr>
        <p:spPr>
          <a:xfrm>
            <a:off x="1039575" y="3206400"/>
            <a:ext cx="2402100" cy="7170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rgbClr val="000000"/>
              </a:buClr>
              <a:buSzPts val="1200"/>
              <a:buNone/>
              <a:defRPr>
                <a:solidFill>
                  <a:srgbClr val="000000"/>
                </a:solidFill>
              </a:defRPr>
            </a:lvl1pPr>
            <a:lvl2pPr lvl="1" algn="l">
              <a:lnSpc>
                <a:spcPct val="100000"/>
              </a:lnSpc>
              <a:spcBef>
                <a:spcPts val="0"/>
              </a:spcBef>
              <a:spcAft>
                <a:spcPts val="0"/>
              </a:spcAft>
              <a:buClr>
                <a:srgbClr val="434343"/>
              </a:buClr>
              <a:buSzPts val="2800"/>
              <a:buNone/>
              <a:defRPr sz="2800">
                <a:solidFill>
                  <a:srgbClr val="434343"/>
                </a:solidFill>
              </a:defRPr>
            </a:lvl2pPr>
            <a:lvl3pPr lvl="2" algn="l">
              <a:lnSpc>
                <a:spcPct val="100000"/>
              </a:lnSpc>
              <a:spcBef>
                <a:spcPts val="0"/>
              </a:spcBef>
              <a:spcAft>
                <a:spcPts val="0"/>
              </a:spcAft>
              <a:buClr>
                <a:srgbClr val="434343"/>
              </a:buClr>
              <a:buSzPts val="2800"/>
              <a:buNone/>
              <a:defRPr sz="2800">
                <a:solidFill>
                  <a:srgbClr val="434343"/>
                </a:solidFill>
              </a:defRPr>
            </a:lvl3pPr>
            <a:lvl4pPr lvl="3" algn="l">
              <a:lnSpc>
                <a:spcPct val="100000"/>
              </a:lnSpc>
              <a:spcBef>
                <a:spcPts val="0"/>
              </a:spcBef>
              <a:spcAft>
                <a:spcPts val="0"/>
              </a:spcAft>
              <a:buClr>
                <a:srgbClr val="434343"/>
              </a:buClr>
              <a:buSzPts val="2800"/>
              <a:buNone/>
              <a:defRPr sz="2800">
                <a:solidFill>
                  <a:srgbClr val="434343"/>
                </a:solidFill>
              </a:defRPr>
            </a:lvl4pPr>
            <a:lvl5pPr lvl="4" algn="l">
              <a:lnSpc>
                <a:spcPct val="100000"/>
              </a:lnSpc>
              <a:spcBef>
                <a:spcPts val="0"/>
              </a:spcBef>
              <a:spcAft>
                <a:spcPts val="0"/>
              </a:spcAft>
              <a:buClr>
                <a:srgbClr val="434343"/>
              </a:buClr>
              <a:buSzPts val="2800"/>
              <a:buNone/>
              <a:defRPr sz="2800">
                <a:solidFill>
                  <a:srgbClr val="434343"/>
                </a:solidFill>
              </a:defRPr>
            </a:lvl5pPr>
            <a:lvl6pPr lvl="5" algn="l">
              <a:lnSpc>
                <a:spcPct val="100000"/>
              </a:lnSpc>
              <a:spcBef>
                <a:spcPts val="0"/>
              </a:spcBef>
              <a:spcAft>
                <a:spcPts val="0"/>
              </a:spcAft>
              <a:buClr>
                <a:srgbClr val="434343"/>
              </a:buClr>
              <a:buSzPts val="2800"/>
              <a:buNone/>
              <a:defRPr sz="2800">
                <a:solidFill>
                  <a:srgbClr val="434343"/>
                </a:solidFill>
              </a:defRPr>
            </a:lvl6pPr>
            <a:lvl7pPr lvl="6" algn="l">
              <a:lnSpc>
                <a:spcPct val="100000"/>
              </a:lnSpc>
              <a:spcBef>
                <a:spcPts val="0"/>
              </a:spcBef>
              <a:spcAft>
                <a:spcPts val="0"/>
              </a:spcAft>
              <a:buClr>
                <a:srgbClr val="434343"/>
              </a:buClr>
              <a:buSzPts val="2800"/>
              <a:buNone/>
              <a:defRPr sz="2800">
                <a:solidFill>
                  <a:srgbClr val="434343"/>
                </a:solidFill>
              </a:defRPr>
            </a:lvl7pPr>
            <a:lvl8pPr lvl="7" algn="l">
              <a:lnSpc>
                <a:spcPct val="100000"/>
              </a:lnSpc>
              <a:spcBef>
                <a:spcPts val="0"/>
              </a:spcBef>
              <a:spcAft>
                <a:spcPts val="0"/>
              </a:spcAft>
              <a:buClr>
                <a:srgbClr val="434343"/>
              </a:buClr>
              <a:buSzPts val="2800"/>
              <a:buNone/>
              <a:defRPr sz="2800">
                <a:solidFill>
                  <a:srgbClr val="434343"/>
                </a:solidFill>
              </a:defRPr>
            </a:lvl8pPr>
            <a:lvl9pPr lvl="8" algn="l">
              <a:lnSpc>
                <a:spcPct val="100000"/>
              </a:lnSpc>
              <a:spcBef>
                <a:spcPts val="0"/>
              </a:spcBef>
              <a:spcAft>
                <a:spcPts val="0"/>
              </a:spcAft>
              <a:buClr>
                <a:srgbClr val="434343"/>
              </a:buClr>
              <a:buSzPts val="2800"/>
              <a:buNone/>
              <a:defRPr sz="2800">
                <a:solidFill>
                  <a:srgbClr val="434343"/>
                </a:solidFill>
              </a:defRPr>
            </a:lvl9pPr>
          </a:lstStyle>
          <a:p>
            <a:endParaRPr/>
          </a:p>
        </p:txBody>
      </p:sp>
      <p:sp>
        <p:nvSpPr>
          <p:cNvPr id="3" name="Slide Number Placeholder 1">
            <a:extLst>
              <a:ext uri="{FF2B5EF4-FFF2-40B4-BE49-F238E27FC236}">
                <a16:creationId xmlns:a16="http://schemas.microsoft.com/office/drawing/2014/main" id="{1738975B-32E7-F0DC-475A-01B8DB3D7453}"/>
              </a:ext>
            </a:extLst>
          </p:cNvPr>
          <p:cNvSpPr>
            <a:spLocks noGrp="1"/>
          </p:cNvSpPr>
          <p:nvPr>
            <p:ph type="sldNum" sz="quarter" idx="4"/>
          </p:nvPr>
        </p:nvSpPr>
        <p:spPr>
          <a:xfrm>
            <a:off x="7009492" y="4810806"/>
            <a:ext cx="2057400" cy="274637"/>
          </a:xfrm>
          <a:prstGeom prst="rect">
            <a:avLst/>
          </a:prstGeom>
        </p:spPr>
        <p:txBody>
          <a:bodyPr vert="horz" lIns="91440" tIns="45720" rIns="91440" bIns="45720" rtlCol="0" anchor="ctr"/>
          <a:lstStyle>
            <a:lvl1pPr algn="r">
              <a:defRPr sz="1200">
                <a:solidFill>
                  <a:schemeClr val="tx1">
                    <a:tint val="82000"/>
                  </a:schemeClr>
                </a:solidFill>
                <a:latin typeface="Poppins" panose="00000500000000000000" pitchFamily="2" charset="0"/>
                <a:cs typeface="Poppins" panose="00000500000000000000" pitchFamily="2" charset="0"/>
              </a:defRPr>
            </a:lvl1pPr>
          </a:lstStyle>
          <a:p>
            <a:fld id="{DF89371C-F3DE-41CE-8C98-062F12E79520}"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Quote">
  <p:cSld name="CUSTOM_28">
    <p:spTree>
      <p:nvGrpSpPr>
        <p:cNvPr id="1" name="Shape 74"/>
        <p:cNvGrpSpPr/>
        <p:nvPr/>
      </p:nvGrpSpPr>
      <p:grpSpPr>
        <a:xfrm>
          <a:off x="0" y="0"/>
          <a:ext cx="0" cy="0"/>
          <a:chOff x="0" y="0"/>
          <a:chExt cx="0" cy="0"/>
        </a:xfrm>
      </p:grpSpPr>
      <p:sp>
        <p:nvSpPr>
          <p:cNvPr id="75" name="Google Shape;75;p31"/>
          <p:cNvSpPr txBox="1">
            <a:spLocks noGrp="1"/>
          </p:cNvSpPr>
          <p:nvPr>
            <p:ph type="subTitle" idx="1"/>
          </p:nvPr>
        </p:nvSpPr>
        <p:spPr>
          <a:xfrm>
            <a:off x="915175" y="3380775"/>
            <a:ext cx="3960600" cy="6318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1200"/>
              <a:buNone/>
              <a:defRPr/>
            </a:lvl1pPr>
            <a:lvl2pPr lvl="1" algn="l">
              <a:lnSpc>
                <a:spcPct val="115000"/>
              </a:lnSpc>
              <a:spcBef>
                <a:spcPts val="1600"/>
              </a:spcBef>
              <a:spcAft>
                <a:spcPts val="0"/>
              </a:spcAft>
              <a:buSzPts val="1200"/>
              <a:buNone/>
              <a:defRPr/>
            </a:lvl2pPr>
            <a:lvl3pPr lvl="2" algn="l">
              <a:lnSpc>
                <a:spcPct val="115000"/>
              </a:lnSpc>
              <a:spcBef>
                <a:spcPts val="1600"/>
              </a:spcBef>
              <a:spcAft>
                <a:spcPts val="0"/>
              </a:spcAft>
              <a:buSzPts val="1200"/>
              <a:buNone/>
              <a:defRPr/>
            </a:lvl3pPr>
            <a:lvl4pPr lvl="3" algn="l">
              <a:lnSpc>
                <a:spcPct val="115000"/>
              </a:lnSpc>
              <a:spcBef>
                <a:spcPts val="1600"/>
              </a:spcBef>
              <a:spcAft>
                <a:spcPts val="0"/>
              </a:spcAft>
              <a:buSzPts val="1200"/>
              <a:buNone/>
              <a:defRPr/>
            </a:lvl4pPr>
            <a:lvl5pPr lvl="4" algn="l">
              <a:lnSpc>
                <a:spcPct val="115000"/>
              </a:lnSpc>
              <a:spcBef>
                <a:spcPts val="1600"/>
              </a:spcBef>
              <a:spcAft>
                <a:spcPts val="0"/>
              </a:spcAft>
              <a:buSzPts val="1200"/>
              <a:buNone/>
              <a:defRPr/>
            </a:lvl5pPr>
            <a:lvl6pPr lvl="5" algn="l">
              <a:lnSpc>
                <a:spcPct val="115000"/>
              </a:lnSpc>
              <a:spcBef>
                <a:spcPts val="1600"/>
              </a:spcBef>
              <a:spcAft>
                <a:spcPts val="0"/>
              </a:spcAft>
              <a:buSzPts val="1200"/>
              <a:buNone/>
              <a:defRPr/>
            </a:lvl6pPr>
            <a:lvl7pPr lvl="6" algn="l">
              <a:lnSpc>
                <a:spcPct val="115000"/>
              </a:lnSpc>
              <a:spcBef>
                <a:spcPts val="1600"/>
              </a:spcBef>
              <a:spcAft>
                <a:spcPts val="0"/>
              </a:spcAft>
              <a:buSzPts val="1200"/>
              <a:buNone/>
              <a:defRPr/>
            </a:lvl7pPr>
            <a:lvl8pPr lvl="7" algn="l">
              <a:lnSpc>
                <a:spcPct val="115000"/>
              </a:lnSpc>
              <a:spcBef>
                <a:spcPts val="1600"/>
              </a:spcBef>
              <a:spcAft>
                <a:spcPts val="0"/>
              </a:spcAft>
              <a:buSzPts val="1200"/>
              <a:buNone/>
              <a:defRPr/>
            </a:lvl8pPr>
            <a:lvl9pPr lvl="8" algn="l">
              <a:lnSpc>
                <a:spcPct val="115000"/>
              </a:lnSpc>
              <a:spcBef>
                <a:spcPts val="1600"/>
              </a:spcBef>
              <a:spcAft>
                <a:spcPts val="1600"/>
              </a:spcAft>
              <a:buSzPts val="1200"/>
              <a:buNone/>
              <a:defRPr/>
            </a:lvl9pPr>
          </a:lstStyle>
          <a:p>
            <a:endParaRPr/>
          </a:p>
        </p:txBody>
      </p:sp>
      <p:sp>
        <p:nvSpPr>
          <p:cNvPr id="76" name="Google Shape;76;p31"/>
          <p:cNvSpPr txBox="1">
            <a:spLocks noGrp="1"/>
          </p:cNvSpPr>
          <p:nvPr>
            <p:ph type="subTitle" idx="2"/>
          </p:nvPr>
        </p:nvSpPr>
        <p:spPr>
          <a:xfrm>
            <a:off x="915175" y="4004575"/>
            <a:ext cx="1821000" cy="2130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1200"/>
              <a:buNone/>
              <a:defRPr b="1">
                <a:latin typeface="Livvic"/>
                <a:ea typeface="Livvic"/>
                <a:cs typeface="Livvic"/>
                <a:sym typeface="Livvic"/>
              </a:defRPr>
            </a:lvl1pPr>
            <a:lvl2pPr lvl="1" algn="l">
              <a:lnSpc>
                <a:spcPct val="115000"/>
              </a:lnSpc>
              <a:spcBef>
                <a:spcPts val="1600"/>
              </a:spcBef>
              <a:spcAft>
                <a:spcPts val="0"/>
              </a:spcAft>
              <a:buSzPts val="1200"/>
              <a:buNone/>
              <a:defRPr b="1">
                <a:latin typeface="Livvic"/>
                <a:ea typeface="Livvic"/>
                <a:cs typeface="Livvic"/>
                <a:sym typeface="Livvic"/>
              </a:defRPr>
            </a:lvl2pPr>
            <a:lvl3pPr lvl="2" algn="l">
              <a:lnSpc>
                <a:spcPct val="115000"/>
              </a:lnSpc>
              <a:spcBef>
                <a:spcPts val="1600"/>
              </a:spcBef>
              <a:spcAft>
                <a:spcPts val="0"/>
              </a:spcAft>
              <a:buSzPts val="1200"/>
              <a:buNone/>
              <a:defRPr b="1">
                <a:latin typeface="Livvic"/>
                <a:ea typeface="Livvic"/>
                <a:cs typeface="Livvic"/>
                <a:sym typeface="Livvic"/>
              </a:defRPr>
            </a:lvl3pPr>
            <a:lvl4pPr lvl="3" algn="l">
              <a:lnSpc>
                <a:spcPct val="115000"/>
              </a:lnSpc>
              <a:spcBef>
                <a:spcPts val="1600"/>
              </a:spcBef>
              <a:spcAft>
                <a:spcPts val="0"/>
              </a:spcAft>
              <a:buSzPts val="1200"/>
              <a:buNone/>
              <a:defRPr b="1">
                <a:latin typeface="Livvic"/>
                <a:ea typeface="Livvic"/>
                <a:cs typeface="Livvic"/>
                <a:sym typeface="Livvic"/>
              </a:defRPr>
            </a:lvl4pPr>
            <a:lvl5pPr lvl="4" algn="l">
              <a:lnSpc>
                <a:spcPct val="115000"/>
              </a:lnSpc>
              <a:spcBef>
                <a:spcPts val="1600"/>
              </a:spcBef>
              <a:spcAft>
                <a:spcPts val="0"/>
              </a:spcAft>
              <a:buSzPts val="1200"/>
              <a:buNone/>
              <a:defRPr b="1">
                <a:latin typeface="Livvic"/>
                <a:ea typeface="Livvic"/>
                <a:cs typeface="Livvic"/>
                <a:sym typeface="Livvic"/>
              </a:defRPr>
            </a:lvl5pPr>
            <a:lvl6pPr lvl="5" algn="l">
              <a:lnSpc>
                <a:spcPct val="115000"/>
              </a:lnSpc>
              <a:spcBef>
                <a:spcPts val="1600"/>
              </a:spcBef>
              <a:spcAft>
                <a:spcPts val="0"/>
              </a:spcAft>
              <a:buSzPts val="1200"/>
              <a:buNone/>
              <a:defRPr b="1">
                <a:latin typeface="Livvic"/>
                <a:ea typeface="Livvic"/>
                <a:cs typeface="Livvic"/>
                <a:sym typeface="Livvic"/>
              </a:defRPr>
            </a:lvl6pPr>
            <a:lvl7pPr lvl="6" algn="l">
              <a:lnSpc>
                <a:spcPct val="115000"/>
              </a:lnSpc>
              <a:spcBef>
                <a:spcPts val="1600"/>
              </a:spcBef>
              <a:spcAft>
                <a:spcPts val="0"/>
              </a:spcAft>
              <a:buSzPts val="1200"/>
              <a:buNone/>
              <a:defRPr b="1">
                <a:latin typeface="Livvic"/>
                <a:ea typeface="Livvic"/>
                <a:cs typeface="Livvic"/>
                <a:sym typeface="Livvic"/>
              </a:defRPr>
            </a:lvl7pPr>
            <a:lvl8pPr lvl="7" algn="l">
              <a:lnSpc>
                <a:spcPct val="115000"/>
              </a:lnSpc>
              <a:spcBef>
                <a:spcPts val="1600"/>
              </a:spcBef>
              <a:spcAft>
                <a:spcPts val="0"/>
              </a:spcAft>
              <a:buSzPts val="1200"/>
              <a:buNone/>
              <a:defRPr b="1">
                <a:latin typeface="Livvic"/>
                <a:ea typeface="Livvic"/>
                <a:cs typeface="Livvic"/>
                <a:sym typeface="Livvic"/>
              </a:defRPr>
            </a:lvl8pPr>
            <a:lvl9pPr lvl="8" algn="l">
              <a:lnSpc>
                <a:spcPct val="115000"/>
              </a:lnSpc>
              <a:spcBef>
                <a:spcPts val="1600"/>
              </a:spcBef>
              <a:spcAft>
                <a:spcPts val="1600"/>
              </a:spcAft>
              <a:buSzPts val="1200"/>
              <a:buNone/>
              <a:defRPr b="1">
                <a:latin typeface="Livvic"/>
                <a:ea typeface="Livvic"/>
                <a:cs typeface="Livvic"/>
                <a:sym typeface="Livvic"/>
              </a:defRPr>
            </a:lvl9pPr>
          </a:lstStyle>
          <a:p>
            <a:endParaRPr/>
          </a:p>
        </p:txBody>
      </p:sp>
      <p:sp>
        <p:nvSpPr>
          <p:cNvPr id="3" name="Slide Number Placeholder 1">
            <a:extLst>
              <a:ext uri="{FF2B5EF4-FFF2-40B4-BE49-F238E27FC236}">
                <a16:creationId xmlns:a16="http://schemas.microsoft.com/office/drawing/2014/main" id="{DF976DC2-238C-E764-284A-4A55F6C4F54A}"/>
              </a:ext>
            </a:extLst>
          </p:cNvPr>
          <p:cNvSpPr>
            <a:spLocks noGrp="1"/>
          </p:cNvSpPr>
          <p:nvPr>
            <p:ph type="sldNum" sz="quarter" idx="4"/>
          </p:nvPr>
        </p:nvSpPr>
        <p:spPr>
          <a:xfrm>
            <a:off x="7009492" y="4810806"/>
            <a:ext cx="2057400" cy="274637"/>
          </a:xfrm>
          <a:prstGeom prst="rect">
            <a:avLst/>
          </a:prstGeom>
        </p:spPr>
        <p:txBody>
          <a:bodyPr vert="horz" lIns="91440" tIns="45720" rIns="91440" bIns="45720" rtlCol="0" anchor="ctr"/>
          <a:lstStyle>
            <a:lvl1pPr algn="r">
              <a:defRPr sz="1200">
                <a:solidFill>
                  <a:schemeClr val="tx1">
                    <a:tint val="82000"/>
                  </a:schemeClr>
                </a:solidFill>
                <a:latin typeface="Poppins" panose="00000500000000000000" pitchFamily="2" charset="0"/>
                <a:cs typeface="Poppins" panose="00000500000000000000" pitchFamily="2" charset="0"/>
              </a:defRPr>
            </a:lvl1pPr>
          </a:lstStyle>
          <a:p>
            <a:fld id="{DF89371C-F3DE-41CE-8C98-062F12E79520}"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 text 3">
  <p:cSld name="CUSTOM_16">
    <p:spTree>
      <p:nvGrpSpPr>
        <p:cNvPr id="1" name="Shape 77"/>
        <p:cNvGrpSpPr/>
        <p:nvPr/>
      </p:nvGrpSpPr>
      <p:grpSpPr>
        <a:xfrm>
          <a:off x="0" y="0"/>
          <a:ext cx="0" cy="0"/>
          <a:chOff x="0" y="0"/>
          <a:chExt cx="0" cy="0"/>
        </a:xfrm>
      </p:grpSpPr>
      <p:sp>
        <p:nvSpPr>
          <p:cNvPr id="78" name="Google Shape;78;p32"/>
          <p:cNvSpPr txBox="1">
            <a:spLocks noGrp="1"/>
          </p:cNvSpPr>
          <p:nvPr>
            <p:ph type="subTitle" idx="1"/>
          </p:nvPr>
        </p:nvSpPr>
        <p:spPr>
          <a:xfrm>
            <a:off x="2117847" y="3380460"/>
            <a:ext cx="2951400" cy="2952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1200"/>
              <a:buNone/>
              <a:defRPr sz="1000"/>
            </a:lvl1pPr>
            <a:lvl2pPr lvl="1" algn="l">
              <a:lnSpc>
                <a:spcPct val="115000"/>
              </a:lnSpc>
              <a:spcBef>
                <a:spcPts val="1600"/>
              </a:spcBef>
              <a:spcAft>
                <a:spcPts val="0"/>
              </a:spcAft>
              <a:buSzPts val="1200"/>
              <a:buNone/>
              <a:defRPr/>
            </a:lvl2pPr>
            <a:lvl3pPr lvl="2" algn="l">
              <a:lnSpc>
                <a:spcPct val="115000"/>
              </a:lnSpc>
              <a:spcBef>
                <a:spcPts val="1600"/>
              </a:spcBef>
              <a:spcAft>
                <a:spcPts val="0"/>
              </a:spcAft>
              <a:buSzPts val="1200"/>
              <a:buNone/>
              <a:defRPr/>
            </a:lvl3pPr>
            <a:lvl4pPr lvl="3" algn="l">
              <a:lnSpc>
                <a:spcPct val="115000"/>
              </a:lnSpc>
              <a:spcBef>
                <a:spcPts val="1600"/>
              </a:spcBef>
              <a:spcAft>
                <a:spcPts val="0"/>
              </a:spcAft>
              <a:buSzPts val="1200"/>
              <a:buNone/>
              <a:defRPr/>
            </a:lvl4pPr>
            <a:lvl5pPr lvl="4" algn="l">
              <a:lnSpc>
                <a:spcPct val="115000"/>
              </a:lnSpc>
              <a:spcBef>
                <a:spcPts val="1600"/>
              </a:spcBef>
              <a:spcAft>
                <a:spcPts val="0"/>
              </a:spcAft>
              <a:buSzPts val="1200"/>
              <a:buNone/>
              <a:defRPr/>
            </a:lvl5pPr>
            <a:lvl6pPr lvl="5" algn="l">
              <a:lnSpc>
                <a:spcPct val="115000"/>
              </a:lnSpc>
              <a:spcBef>
                <a:spcPts val="1600"/>
              </a:spcBef>
              <a:spcAft>
                <a:spcPts val="0"/>
              </a:spcAft>
              <a:buSzPts val="1200"/>
              <a:buNone/>
              <a:defRPr/>
            </a:lvl6pPr>
            <a:lvl7pPr lvl="6" algn="l">
              <a:lnSpc>
                <a:spcPct val="115000"/>
              </a:lnSpc>
              <a:spcBef>
                <a:spcPts val="1600"/>
              </a:spcBef>
              <a:spcAft>
                <a:spcPts val="0"/>
              </a:spcAft>
              <a:buSzPts val="1200"/>
              <a:buNone/>
              <a:defRPr/>
            </a:lvl7pPr>
            <a:lvl8pPr lvl="7" algn="l">
              <a:lnSpc>
                <a:spcPct val="115000"/>
              </a:lnSpc>
              <a:spcBef>
                <a:spcPts val="1600"/>
              </a:spcBef>
              <a:spcAft>
                <a:spcPts val="0"/>
              </a:spcAft>
              <a:buSzPts val="1200"/>
              <a:buNone/>
              <a:defRPr/>
            </a:lvl8pPr>
            <a:lvl9pPr lvl="8" algn="l">
              <a:lnSpc>
                <a:spcPct val="115000"/>
              </a:lnSpc>
              <a:spcBef>
                <a:spcPts val="1600"/>
              </a:spcBef>
              <a:spcAft>
                <a:spcPts val="1600"/>
              </a:spcAft>
              <a:buSzPts val="1200"/>
              <a:buNone/>
              <a:defRPr/>
            </a:lvl9pPr>
          </a:lstStyle>
          <a:p>
            <a:endParaRPr/>
          </a:p>
        </p:txBody>
      </p:sp>
      <p:sp>
        <p:nvSpPr>
          <p:cNvPr id="79" name="Google Shape;79;p32"/>
          <p:cNvSpPr txBox="1">
            <a:spLocks noGrp="1"/>
          </p:cNvSpPr>
          <p:nvPr>
            <p:ph type="ctrTitle"/>
          </p:nvPr>
        </p:nvSpPr>
        <p:spPr>
          <a:xfrm rot="-5400000">
            <a:off x="-343101" y="1759150"/>
            <a:ext cx="2888100" cy="897900"/>
          </a:xfrm>
          <a:prstGeom prst="rect">
            <a:avLst/>
          </a:prstGeom>
          <a:noFill/>
          <a:ln>
            <a:noFill/>
          </a:ln>
        </p:spPr>
        <p:txBody>
          <a:bodyPr spcFirstLastPara="1" wrap="square" lIns="91425" tIns="91425" rIns="91425" bIns="91425" anchor="b" anchorCtr="0">
            <a:noAutofit/>
          </a:bodyPr>
          <a:lstStyle>
            <a:lvl1pPr lvl="0" algn="r">
              <a:lnSpc>
                <a:spcPct val="100000"/>
              </a:lnSpc>
              <a:spcBef>
                <a:spcPts val="0"/>
              </a:spcBef>
              <a:spcAft>
                <a:spcPts val="0"/>
              </a:spcAft>
              <a:buSzPts val="2800"/>
              <a:buNone/>
              <a:defRPr/>
            </a:lvl1pPr>
            <a:lvl2pPr lvl="1" algn="r">
              <a:lnSpc>
                <a:spcPct val="100000"/>
              </a:lnSpc>
              <a:spcBef>
                <a:spcPts val="0"/>
              </a:spcBef>
              <a:spcAft>
                <a:spcPts val="0"/>
              </a:spcAft>
              <a:buClr>
                <a:srgbClr val="000000"/>
              </a:buClr>
              <a:buSzPts val="1600"/>
              <a:buNone/>
              <a:defRPr sz="1600">
                <a:solidFill>
                  <a:srgbClr val="000000"/>
                </a:solidFill>
              </a:defRPr>
            </a:lvl2pPr>
            <a:lvl3pPr lvl="2" algn="r">
              <a:lnSpc>
                <a:spcPct val="100000"/>
              </a:lnSpc>
              <a:spcBef>
                <a:spcPts val="0"/>
              </a:spcBef>
              <a:spcAft>
                <a:spcPts val="0"/>
              </a:spcAft>
              <a:buClr>
                <a:srgbClr val="000000"/>
              </a:buClr>
              <a:buSzPts val="1600"/>
              <a:buNone/>
              <a:defRPr sz="1600">
                <a:solidFill>
                  <a:srgbClr val="000000"/>
                </a:solidFill>
              </a:defRPr>
            </a:lvl3pPr>
            <a:lvl4pPr lvl="3" algn="r">
              <a:lnSpc>
                <a:spcPct val="100000"/>
              </a:lnSpc>
              <a:spcBef>
                <a:spcPts val="0"/>
              </a:spcBef>
              <a:spcAft>
                <a:spcPts val="0"/>
              </a:spcAft>
              <a:buClr>
                <a:srgbClr val="000000"/>
              </a:buClr>
              <a:buSzPts val="1600"/>
              <a:buNone/>
              <a:defRPr sz="1600">
                <a:solidFill>
                  <a:srgbClr val="000000"/>
                </a:solidFill>
              </a:defRPr>
            </a:lvl4pPr>
            <a:lvl5pPr lvl="4" algn="r">
              <a:lnSpc>
                <a:spcPct val="100000"/>
              </a:lnSpc>
              <a:spcBef>
                <a:spcPts val="0"/>
              </a:spcBef>
              <a:spcAft>
                <a:spcPts val="0"/>
              </a:spcAft>
              <a:buClr>
                <a:srgbClr val="000000"/>
              </a:buClr>
              <a:buSzPts val="1600"/>
              <a:buNone/>
              <a:defRPr sz="1600">
                <a:solidFill>
                  <a:srgbClr val="000000"/>
                </a:solidFill>
              </a:defRPr>
            </a:lvl5pPr>
            <a:lvl6pPr lvl="5" algn="r">
              <a:lnSpc>
                <a:spcPct val="100000"/>
              </a:lnSpc>
              <a:spcBef>
                <a:spcPts val="0"/>
              </a:spcBef>
              <a:spcAft>
                <a:spcPts val="0"/>
              </a:spcAft>
              <a:buClr>
                <a:srgbClr val="000000"/>
              </a:buClr>
              <a:buSzPts val="1600"/>
              <a:buNone/>
              <a:defRPr sz="1600">
                <a:solidFill>
                  <a:srgbClr val="000000"/>
                </a:solidFill>
              </a:defRPr>
            </a:lvl6pPr>
            <a:lvl7pPr lvl="6" algn="r">
              <a:lnSpc>
                <a:spcPct val="100000"/>
              </a:lnSpc>
              <a:spcBef>
                <a:spcPts val="0"/>
              </a:spcBef>
              <a:spcAft>
                <a:spcPts val="0"/>
              </a:spcAft>
              <a:buClr>
                <a:srgbClr val="000000"/>
              </a:buClr>
              <a:buSzPts val="1600"/>
              <a:buNone/>
              <a:defRPr sz="1600">
                <a:solidFill>
                  <a:srgbClr val="000000"/>
                </a:solidFill>
              </a:defRPr>
            </a:lvl7pPr>
            <a:lvl8pPr lvl="7" algn="r">
              <a:lnSpc>
                <a:spcPct val="100000"/>
              </a:lnSpc>
              <a:spcBef>
                <a:spcPts val="0"/>
              </a:spcBef>
              <a:spcAft>
                <a:spcPts val="0"/>
              </a:spcAft>
              <a:buClr>
                <a:srgbClr val="000000"/>
              </a:buClr>
              <a:buSzPts val="1600"/>
              <a:buNone/>
              <a:defRPr sz="1600">
                <a:solidFill>
                  <a:srgbClr val="000000"/>
                </a:solidFill>
              </a:defRPr>
            </a:lvl8pPr>
            <a:lvl9pPr lvl="8" algn="r">
              <a:lnSpc>
                <a:spcPct val="100000"/>
              </a:lnSpc>
              <a:spcBef>
                <a:spcPts val="0"/>
              </a:spcBef>
              <a:spcAft>
                <a:spcPts val="0"/>
              </a:spcAft>
              <a:buClr>
                <a:srgbClr val="000000"/>
              </a:buClr>
              <a:buSzPts val="1600"/>
              <a:buNone/>
              <a:defRPr sz="1600">
                <a:solidFill>
                  <a:srgbClr val="000000"/>
                </a:solidFill>
              </a:defRPr>
            </a:lvl9pPr>
          </a:lstStyle>
          <a:p>
            <a:endParaRPr/>
          </a:p>
        </p:txBody>
      </p:sp>
      <p:sp>
        <p:nvSpPr>
          <p:cNvPr id="3" name="Slide Number Placeholder 1">
            <a:extLst>
              <a:ext uri="{FF2B5EF4-FFF2-40B4-BE49-F238E27FC236}">
                <a16:creationId xmlns:a16="http://schemas.microsoft.com/office/drawing/2014/main" id="{BB81856F-ECD0-E2AA-6758-7F1F9F2F4F9E}"/>
              </a:ext>
            </a:extLst>
          </p:cNvPr>
          <p:cNvSpPr>
            <a:spLocks noGrp="1"/>
          </p:cNvSpPr>
          <p:nvPr>
            <p:ph type="sldNum" sz="quarter" idx="4"/>
          </p:nvPr>
        </p:nvSpPr>
        <p:spPr>
          <a:xfrm>
            <a:off x="7009492" y="4810806"/>
            <a:ext cx="2057400" cy="274637"/>
          </a:xfrm>
          <a:prstGeom prst="rect">
            <a:avLst/>
          </a:prstGeom>
        </p:spPr>
        <p:txBody>
          <a:bodyPr vert="horz" lIns="91440" tIns="45720" rIns="91440" bIns="45720" rtlCol="0" anchor="ctr"/>
          <a:lstStyle>
            <a:lvl1pPr algn="r">
              <a:defRPr sz="1200">
                <a:solidFill>
                  <a:schemeClr val="tx1">
                    <a:tint val="82000"/>
                  </a:schemeClr>
                </a:solidFill>
                <a:latin typeface="Poppins" panose="00000500000000000000" pitchFamily="2" charset="0"/>
                <a:cs typeface="Poppins" panose="00000500000000000000" pitchFamily="2" charset="0"/>
              </a:defRPr>
            </a:lvl1pPr>
          </a:lstStyle>
          <a:p>
            <a:fld id="{DF89371C-F3DE-41CE-8C98-062F12E79520}"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 text 4">
  <p:cSld name="CUSTOM_16_1">
    <p:spTree>
      <p:nvGrpSpPr>
        <p:cNvPr id="1" name="Shape 80"/>
        <p:cNvGrpSpPr/>
        <p:nvPr/>
      </p:nvGrpSpPr>
      <p:grpSpPr>
        <a:xfrm>
          <a:off x="0" y="0"/>
          <a:ext cx="0" cy="0"/>
          <a:chOff x="0" y="0"/>
          <a:chExt cx="0" cy="0"/>
        </a:xfrm>
      </p:grpSpPr>
      <p:sp>
        <p:nvSpPr>
          <p:cNvPr id="81" name="Google Shape;81;p33"/>
          <p:cNvSpPr txBox="1">
            <a:spLocks noGrp="1"/>
          </p:cNvSpPr>
          <p:nvPr>
            <p:ph type="subTitle" idx="1"/>
          </p:nvPr>
        </p:nvSpPr>
        <p:spPr>
          <a:xfrm flipH="1">
            <a:off x="4189625" y="3380460"/>
            <a:ext cx="2951400" cy="2952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1200"/>
              <a:buNone/>
              <a:defRPr sz="1000"/>
            </a:lvl1pPr>
            <a:lvl2pPr lvl="1" algn="l">
              <a:lnSpc>
                <a:spcPct val="115000"/>
              </a:lnSpc>
              <a:spcBef>
                <a:spcPts val="1600"/>
              </a:spcBef>
              <a:spcAft>
                <a:spcPts val="0"/>
              </a:spcAft>
              <a:buSzPts val="1200"/>
              <a:buNone/>
              <a:defRPr/>
            </a:lvl2pPr>
            <a:lvl3pPr lvl="2" algn="l">
              <a:lnSpc>
                <a:spcPct val="115000"/>
              </a:lnSpc>
              <a:spcBef>
                <a:spcPts val="1600"/>
              </a:spcBef>
              <a:spcAft>
                <a:spcPts val="0"/>
              </a:spcAft>
              <a:buSzPts val="1200"/>
              <a:buNone/>
              <a:defRPr/>
            </a:lvl3pPr>
            <a:lvl4pPr lvl="3" algn="l">
              <a:lnSpc>
                <a:spcPct val="115000"/>
              </a:lnSpc>
              <a:spcBef>
                <a:spcPts val="1600"/>
              </a:spcBef>
              <a:spcAft>
                <a:spcPts val="0"/>
              </a:spcAft>
              <a:buSzPts val="1200"/>
              <a:buNone/>
              <a:defRPr/>
            </a:lvl4pPr>
            <a:lvl5pPr lvl="4" algn="l">
              <a:lnSpc>
                <a:spcPct val="115000"/>
              </a:lnSpc>
              <a:spcBef>
                <a:spcPts val="1600"/>
              </a:spcBef>
              <a:spcAft>
                <a:spcPts val="0"/>
              </a:spcAft>
              <a:buSzPts val="1200"/>
              <a:buNone/>
              <a:defRPr/>
            </a:lvl5pPr>
            <a:lvl6pPr lvl="5" algn="l">
              <a:lnSpc>
                <a:spcPct val="115000"/>
              </a:lnSpc>
              <a:spcBef>
                <a:spcPts val="1600"/>
              </a:spcBef>
              <a:spcAft>
                <a:spcPts val="0"/>
              </a:spcAft>
              <a:buSzPts val="1200"/>
              <a:buNone/>
              <a:defRPr/>
            </a:lvl6pPr>
            <a:lvl7pPr lvl="6" algn="l">
              <a:lnSpc>
                <a:spcPct val="115000"/>
              </a:lnSpc>
              <a:spcBef>
                <a:spcPts val="1600"/>
              </a:spcBef>
              <a:spcAft>
                <a:spcPts val="0"/>
              </a:spcAft>
              <a:buSzPts val="1200"/>
              <a:buNone/>
              <a:defRPr/>
            </a:lvl7pPr>
            <a:lvl8pPr lvl="7" algn="l">
              <a:lnSpc>
                <a:spcPct val="115000"/>
              </a:lnSpc>
              <a:spcBef>
                <a:spcPts val="1600"/>
              </a:spcBef>
              <a:spcAft>
                <a:spcPts val="0"/>
              </a:spcAft>
              <a:buSzPts val="1200"/>
              <a:buNone/>
              <a:defRPr/>
            </a:lvl8pPr>
            <a:lvl9pPr lvl="8" algn="l">
              <a:lnSpc>
                <a:spcPct val="115000"/>
              </a:lnSpc>
              <a:spcBef>
                <a:spcPts val="1600"/>
              </a:spcBef>
              <a:spcAft>
                <a:spcPts val="1600"/>
              </a:spcAft>
              <a:buSzPts val="1200"/>
              <a:buNone/>
              <a:defRPr/>
            </a:lvl9pPr>
          </a:lstStyle>
          <a:p>
            <a:endParaRPr/>
          </a:p>
        </p:txBody>
      </p:sp>
      <p:sp>
        <p:nvSpPr>
          <p:cNvPr id="82" name="Google Shape;82;p33"/>
          <p:cNvSpPr txBox="1">
            <a:spLocks noGrp="1"/>
          </p:cNvSpPr>
          <p:nvPr>
            <p:ph type="ctrTitle"/>
          </p:nvPr>
        </p:nvSpPr>
        <p:spPr>
          <a:xfrm rot="5400000">
            <a:off x="6612409" y="1752564"/>
            <a:ext cx="2888100" cy="8979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Clr>
                <a:srgbClr val="000000"/>
              </a:buClr>
              <a:buSzPts val="1600"/>
              <a:buNone/>
              <a:defRPr sz="1600">
                <a:solidFill>
                  <a:srgbClr val="000000"/>
                </a:solidFill>
              </a:defRPr>
            </a:lvl2pPr>
            <a:lvl3pPr lvl="2" algn="l">
              <a:lnSpc>
                <a:spcPct val="100000"/>
              </a:lnSpc>
              <a:spcBef>
                <a:spcPts val="0"/>
              </a:spcBef>
              <a:spcAft>
                <a:spcPts val="0"/>
              </a:spcAft>
              <a:buClr>
                <a:srgbClr val="000000"/>
              </a:buClr>
              <a:buSzPts val="1600"/>
              <a:buNone/>
              <a:defRPr sz="1600">
                <a:solidFill>
                  <a:srgbClr val="000000"/>
                </a:solidFill>
              </a:defRPr>
            </a:lvl3pPr>
            <a:lvl4pPr lvl="3" algn="l">
              <a:lnSpc>
                <a:spcPct val="100000"/>
              </a:lnSpc>
              <a:spcBef>
                <a:spcPts val="0"/>
              </a:spcBef>
              <a:spcAft>
                <a:spcPts val="0"/>
              </a:spcAft>
              <a:buClr>
                <a:srgbClr val="000000"/>
              </a:buClr>
              <a:buSzPts val="1600"/>
              <a:buNone/>
              <a:defRPr sz="1600">
                <a:solidFill>
                  <a:srgbClr val="000000"/>
                </a:solidFill>
              </a:defRPr>
            </a:lvl4pPr>
            <a:lvl5pPr lvl="4" algn="l">
              <a:lnSpc>
                <a:spcPct val="100000"/>
              </a:lnSpc>
              <a:spcBef>
                <a:spcPts val="0"/>
              </a:spcBef>
              <a:spcAft>
                <a:spcPts val="0"/>
              </a:spcAft>
              <a:buClr>
                <a:srgbClr val="000000"/>
              </a:buClr>
              <a:buSzPts val="1600"/>
              <a:buNone/>
              <a:defRPr sz="1600">
                <a:solidFill>
                  <a:srgbClr val="000000"/>
                </a:solidFill>
              </a:defRPr>
            </a:lvl5pPr>
            <a:lvl6pPr lvl="5" algn="l">
              <a:lnSpc>
                <a:spcPct val="100000"/>
              </a:lnSpc>
              <a:spcBef>
                <a:spcPts val="0"/>
              </a:spcBef>
              <a:spcAft>
                <a:spcPts val="0"/>
              </a:spcAft>
              <a:buClr>
                <a:srgbClr val="000000"/>
              </a:buClr>
              <a:buSzPts val="1600"/>
              <a:buNone/>
              <a:defRPr sz="1600">
                <a:solidFill>
                  <a:srgbClr val="000000"/>
                </a:solidFill>
              </a:defRPr>
            </a:lvl6pPr>
            <a:lvl7pPr lvl="6" algn="l">
              <a:lnSpc>
                <a:spcPct val="100000"/>
              </a:lnSpc>
              <a:spcBef>
                <a:spcPts val="0"/>
              </a:spcBef>
              <a:spcAft>
                <a:spcPts val="0"/>
              </a:spcAft>
              <a:buClr>
                <a:srgbClr val="000000"/>
              </a:buClr>
              <a:buSzPts val="1600"/>
              <a:buNone/>
              <a:defRPr sz="1600">
                <a:solidFill>
                  <a:srgbClr val="000000"/>
                </a:solidFill>
              </a:defRPr>
            </a:lvl7pPr>
            <a:lvl8pPr lvl="7" algn="l">
              <a:lnSpc>
                <a:spcPct val="100000"/>
              </a:lnSpc>
              <a:spcBef>
                <a:spcPts val="0"/>
              </a:spcBef>
              <a:spcAft>
                <a:spcPts val="0"/>
              </a:spcAft>
              <a:buClr>
                <a:srgbClr val="000000"/>
              </a:buClr>
              <a:buSzPts val="1600"/>
              <a:buNone/>
              <a:defRPr sz="1600">
                <a:solidFill>
                  <a:srgbClr val="000000"/>
                </a:solidFill>
              </a:defRPr>
            </a:lvl8pPr>
            <a:lvl9pPr lvl="8" algn="l">
              <a:lnSpc>
                <a:spcPct val="100000"/>
              </a:lnSpc>
              <a:spcBef>
                <a:spcPts val="0"/>
              </a:spcBef>
              <a:spcAft>
                <a:spcPts val="0"/>
              </a:spcAft>
              <a:buClr>
                <a:srgbClr val="000000"/>
              </a:buClr>
              <a:buSzPts val="1600"/>
              <a:buNone/>
              <a:defRPr sz="1600">
                <a:solidFill>
                  <a:srgbClr val="000000"/>
                </a:solidFill>
              </a:defRPr>
            </a:lvl9pPr>
          </a:lstStyle>
          <a:p>
            <a:endParaRPr/>
          </a:p>
        </p:txBody>
      </p:sp>
      <p:sp>
        <p:nvSpPr>
          <p:cNvPr id="3" name="Slide Number Placeholder 1">
            <a:extLst>
              <a:ext uri="{FF2B5EF4-FFF2-40B4-BE49-F238E27FC236}">
                <a16:creationId xmlns:a16="http://schemas.microsoft.com/office/drawing/2014/main" id="{D49E46ED-0756-DE95-830B-31414887465F}"/>
              </a:ext>
            </a:extLst>
          </p:cNvPr>
          <p:cNvSpPr>
            <a:spLocks noGrp="1"/>
          </p:cNvSpPr>
          <p:nvPr>
            <p:ph type="sldNum" sz="quarter" idx="4"/>
          </p:nvPr>
        </p:nvSpPr>
        <p:spPr>
          <a:xfrm>
            <a:off x="7009492" y="4810806"/>
            <a:ext cx="2057400" cy="274637"/>
          </a:xfrm>
          <a:prstGeom prst="rect">
            <a:avLst/>
          </a:prstGeom>
        </p:spPr>
        <p:txBody>
          <a:bodyPr vert="horz" lIns="91440" tIns="45720" rIns="91440" bIns="45720" rtlCol="0" anchor="ctr"/>
          <a:lstStyle>
            <a:lvl1pPr algn="r">
              <a:defRPr sz="1200">
                <a:solidFill>
                  <a:schemeClr val="tx1">
                    <a:tint val="82000"/>
                  </a:schemeClr>
                </a:solidFill>
                <a:latin typeface="Poppins" panose="00000500000000000000" pitchFamily="2" charset="0"/>
                <a:cs typeface="Poppins" panose="00000500000000000000" pitchFamily="2" charset="0"/>
              </a:defRPr>
            </a:lvl1pPr>
          </a:lstStyle>
          <a:p>
            <a:fld id="{DF89371C-F3DE-41CE-8C98-062F12E79520}" type="slidenum">
              <a:rPr lang="en-GB" smtClean="0"/>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title">
  <p:cSld name="CUSTOM_35">
    <p:spTree>
      <p:nvGrpSpPr>
        <p:cNvPr id="1" name="Shape 83"/>
        <p:cNvGrpSpPr/>
        <p:nvPr/>
      </p:nvGrpSpPr>
      <p:grpSpPr>
        <a:xfrm>
          <a:off x="0" y="0"/>
          <a:ext cx="0" cy="0"/>
          <a:chOff x="0" y="0"/>
          <a:chExt cx="0" cy="0"/>
        </a:xfrm>
      </p:grpSpPr>
      <p:sp>
        <p:nvSpPr>
          <p:cNvPr id="84" name="Google Shape;84;p34"/>
          <p:cNvSpPr txBox="1">
            <a:spLocks noGrp="1"/>
          </p:cNvSpPr>
          <p:nvPr>
            <p:ph type="title"/>
          </p:nvPr>
        </p:nvSpPr>
        <p:spPr>
          <a:xfrm>
            <a:off x="3200250" y="1742750"/>
            <a:ext cx="2743200" cy="572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3600"/>
            </a:lvl1pPr>
            <a:lvl2pPr lvl="1" algn="ctr">
              <a:lnSpc>
                <a:spcPct val="100000"/>
              </a:lnSpc>
              <a:spcBef>
                <a:spcPts val="0"/>
              </a:spcBef>
              <a:spcAft>
                <a:spcPts val="0"/>
              </a:spcAft>
              <a:buSzPts val="2800"/>
              <a:buNone/>
              <a:defRPr sz="3600">
                <a:latin typeface="Catamaran Light"/>
                <a:ea typeface="Catamaran Light"/>
                <a:cs typeface="Catamaran Light"/>
                <a:sym typeface="Catamaran Light"/>
              </a:defRPr>
            </a:lvl2pPr>
            <a:lvl3pPr lvl="2" algn="ctr">
              <a:lnSpc>
                <a:spcPct val="100000"/>
              </a:lnSpc>
              <a:spcBef>
                <a:spcPts val="0"/>
              </a:spcBef>
              <a:spcAft>
                <a:spcPts val="0"/>
              </a:spcAft>
              <a:buSzPts val="2800"/>
              <a:buNone/>
              <a:defRPr sz="3600">
                <a:latin typeface="Catamaran Light"/>
                <a:ea typeface="Catamaran Light"/>
                <a:cs typeface="Catamaran Light"/>
                <a:sym typeface="Catamaran Light"/>
              </a:defRPr>
            </a:lvl3pPr>
            <a:lvl4pPr lvl="3" algn="ctr">
              <a:lnSpc>
                <a:spcPct val="100000"/>
              </a:lnSpc>
              <a:spcBef>
                <a:spcPts val="0"/>
              </a:spcBef>
              <a:spcAft>
                <a:spcPts val="0"/>
              </a:spcAft>
              <a:buSzPts val="2800"/>
              <a:buNone/>
              <a:defRPr sz="3600">
                <a:latin typeface="Catamaran Light"/>
                <a:ea typeface="Catamaran Light"/>
                <a:cs typeface="Catamaran Light"/>
                <a:sym typeface="Catamaran Light"/>
              </a:defRPr>
            </a:lvl4pPr>
            <a:lvl5pPr lvl="4" algn="ctr">
              <a:lnSpc>
                <a:spcPct val="100000"/>
              </a:lnSpc>
              <a:spcBef>
                <a:spcPts val="0"/>
              </a:spcBef>
              <a:spcAft>
                <a:spcPts val="0"/>
              </a:spcAft>
              <a:buSzPts val="2800"/>
              <a:buNone/>
              <a:defRPr sz="3600">
                <a:latin typeface="Catamaran Light"/>
                <a:ea typeface="Catamaran Light"/>
                <a:cs typeface="Catamaran Light"/>
                <a:sym typeface="Catamaran Light"/>
              </a:defRPr>
            </a:lvl5pPr>
            <a:lvl6pPr lvl="5" algn="ctr">
              <a:lnSpc>
                <a:spcPct val="100000"/>
              </a:lnSpc>
              <a:spcBef>
                <a:spcPts val="0"/>
              </a:spcBef>
              <a:spcAft>
                <a:spcPts val="0"/>
              </a:spcAft>
              <a:buSzPts val="2800"/>
              <a:buNone/>
              <a:defRPr sz="3600">
                <a:latin typeface="Catamaran Light"/>
                <a:ea typeface="Catamaran Light"/>
                <a:cs typeface="Catamaran Light"/>
                <a:sym typeface="Catamaran Light"/>
              </a:defRPr>
            </a:lvl6pPr>
            <a:lvl7pPr lvl="6" algn="ctr">
              <a:lnSpc>
                <a:spcPct val="100000"/>
              </a:lnSpc>
              <a:spcBef>
                <a:spcPts val="0"/>
              </a:spcBef>
              <a:spcAft>
                <a:spcPts val="0"/>
              </a:spcAft>
              <a:buSzPts val="2800"/>
              <a:buNone/>
              <a:defRPr sz="3600">
                <a:latin typeface="Catamaran Light"/>
                <a:ea typeface="Catamaran Light"/>
                <a:cs typeface="Catamaran Light"/>
                <a:sym typeface="Catamaran Light"/>
              </a:defRPr>
            </a:lvl7pPr>
            <a:lvl8pPr lvl="7" algn="ctr">
              <a:lnSpc>
                <a:spcPct val="100000"/>
              </a:lnSpc>
              <a:spcBef>
                <a:spcPts val="0"/>
              </a:spcBef>
              <a:spcAft>
                <a:spcPts val="0"/>
              </a:spcAft>
              <a:buSzPts val="2800"/>
              <a:buNone/>
              <a:defRPr sz="3600">
                <a:latin typeface="Catamaran Light"/>
                <a:ea typeface="Catamaran Light"/>
                <a:cs typeface="Catamaran Light"/>
                <a:sym typeface="Catamaran Light"/>
              </a:defRPr>
            </a:lvl8pPr>
            <a:lvl9pPr lvl="8" algn="ctr">
              <a:lnSpc>
                <a:spcPct val="100000"/>
              </a:lnSpc>
              <a:spcBef>
                <a:spcPts val="0"/>
              </a:spcBef>
              <a:spcAft>
                <a:spcPts val="0"/>
              </a:spcAft>
              <a:buSzPts val="2800"/>
              <a:buNone/>
              <a:defRPr sz="3600">
                <a:latin typeface="Catamaran Light"/>
                <a:ea typeface="Catamaran Light"/>
                <a:cs typeface="Catamaran Light"/>
                <a:sym typeface="Catamaran Light"/>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ix columns">
  <p:cSld name="CUSTOM_30">
    <p:spTree>
      <p:nvGrpSpPr>
        <p:cNvPr id="1" name="Shape 85"/>
        <p:cNvGrpSpPr/>
        <p:nvPr/>
      </p:nvGrpSpPr>
      <p:grpSpPr>
        <a:xfrm>
          <a:off x="0" y="0"/>
          <a:ext cx="0" cy="0"/>
          <a:chOff x="0" y="0"/>
          <a:chExt cx="0" cy="0"/>
        </a:xfrm>
      </p:grpSpPr>
      <p:sp>
        <p:nvSpPr>
          <p:cNvPr id="86" name="Google Shape;86;p35"/>
          <p:cNvSpPr txBox="1">
            <a:spLocks noGrp="1"/>
          </p:cNvSpPr>
          <p:nvPr>
            <p:ph type="ctrTitle"/>
          </p:nvPr>
        </p:nvSpPr>
        <p:spPr>
          <a:xfrm>
            <a:off x="656422" y="1394416"/>
            <a:ext cx="1881300" cy="644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1800"/>
              <a:buNone/>
              <a:defRPr sz="1800"/>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a:endParaRPr/>
          </a:p>
        </p:txBody>
      </p:sp>
      <p:sp>
        <p:nvSpPr>
          <p:cNvPr id="87" name="Google Shape;87;p35"/>
          <p:cNvSpPr txBox="1">
            <a:spLocks noGrp="1"/>
          </p:cNvSpPr>
          <p:nvPr>
            <p:ph type="subTitle" idx="1"/>
          </p:nvPr>
        </p:nvSpPr>
        <p:spPr>
          <a:xfrm>
            <a:off x="656425" y="1886725"/>
            <a:ext cx="1563900" cy="1112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000"/>
              <a:buNone/>
              <a:defRPr sz="1000"/>
            </a:lvl1pPr>
            <a:lvl2pPr lvl="1" algn="l">
              <a:lnSpc>
                <a:spcPct val="100000"/>
              </a:lnSpc>
              <a:spcBef>
                <a:spcPts val="0"/>
              </a:spcBef>
              <a:spcAft>
                <a:spcPts val="0"/>
              </a:spcAft>
              <a:buSzPts val="1000"/>
              <a:buNone/>
              <a:defRPr sz="1000"/>
            </a:lvl2pPr>
            <a:lvl3pPr lvl="2" algn="l">
              <a:lnSpc>
                <a:spcPct val="100000"/>
              </a:lnSpc>
              <a:spcBef>
                <a:spcPts val="0"/>
              </a:spcBef>
              <a:spcAft>
                <a:spcPts val="0"/>
              </a:spcAft>
              <a:buSzPts val="1000"/>
              <a:buNone/>
              <a:defRPr sz="1000"/>
            </a:lvl3pPr>
            <a:lvl4pPr lvl="3" algn="l">
              <a:lnSpc>
                <a:spcPct val="100000"/>
              </a:lnSpc>
              <a:spcBef>
                <a:spcPts val="0"/>
              </a:spcBef>
              <a:spcAft>
                <a:spcPts val="0"/>
              </a:spcAft>
              <a:buSzPts val="1000"/>
              <a:buNone/>
              <a:defRPr sz="1000"/>
            </a:lvl4pPr>
            <a:lvl5pPr lvl="4" algn="l">
              <a:lnSpc>
                <a:spcPct val="100000"/>
              </a:lnSpc>
              <a:spcBef>
                <a:spcPts val="0"/>
              </a:spcBef>
              <a:spcAft>
                <a:spcPts val="0"/>
              </a:spcAft>
              <a:buSzPts val="1000"/>
              <a:buNone/>
              <a:defRPr sz="1000"/>
            </a:lvl5pPr>
            <a:lvl6pPr lvl="5" algn="l">
              <a:lnSpc>
                <a:spcPct val="100000"/>
              </a:lnSpc>
              <a:spcBef>
                <a:spcPts val="0"/>
              </a:spcBef>
              <a:spcAft>
                <a:spcPts val="0"/>
              </a:spcAft>
              <a:buSzPts val="1000"/>
              <a:buNone/>
              <a:defRPr sz="1000"/>
            </a:lvl6pPr>
            <a:lvl7pPr lvl="6" algn="l">
              <a:lnSpc>
                <a:spcPct val="100000"/>
              </a:lnSpc>
              <a:spcBef>
                <a:spcPts val="0"/>
              </a:spcBef>
              <a:spcAft>
                <a:spcPts val="0"/>
              </a:spcAft>
              <a:buSzPts val="1000"/>
              <a:buNone/>
              <a:defRPr sz="1000"/>
            </a:lvl7pPr>
            <a:lvl8pPr lvl="7" algn="l">
              <a:lnSpc>
                <a:spcPct val="100000"/>
              </a:lnSpc>
              <a:spcBef>
                <a:spcPts val="0"/>
              </a:spcBef>
              <a:spcAft>
                <a:spcPts val="0"/>
              </a:spcAft>
              <a:buSzPts val="1000"/>
              <a:buNone/>
              <a:defRPr sz="1000"/>
            </a:lvl8pPr>
            <a:lvl9pPr lvl="8" algn="l">
              <a:lnSpc>
                <a:spcPct val="100000"/>
              </a:lnSpc>
              <a:spcBef>
                <a:spcPts val="0"/>
              </a:spcBef>
              <a:spcAft>
                <a:spcPts val="0"/>
              </a:spcAft>
              <a:buSzPts val="1000"/>
              <a:buNone/>
              <a:defRPr sz="1000"/>
            </a:lvl9pPr>
          </a:lstStyle>
          <a:p>
            <a:endParaRPr/>
          </a:p>
        </p:txBody>
      </p:sp>
      <p:sp>
        <p:nvSpPr>
          <p:cNvPr id="88" name="Google Shape;88;p35"/>
          <p:cNvSpPr txBox="1">
            <a:spLocks noGrp="1"/>
          </p:cNvSpPr>
          <p:nvPr>
            <p:ph type="ctrTitle" idx="2"/>
          </p:nvPr>
        </p:nvSpPr>
        <p:spPr>
          <a:xfrm>
            <a:off x="2650710" y="1394416"/>
            <a:ext cx="1881300" cy="6447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800"/>
              <a:buNone/>
              <a:defRPr sz="18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89" name="Google Shape;89;p35"/>
          <p:cNvSpPr txBox="1">
            <a:spLocks noGrp="1"/>
          </p:cNvSpPr>
          <p:nvPr>
            <p:ph type="subTitle" idx="3"/>
          </p:nvPr>
        </p:nvSpPr>
        <p:spPr>
          <a:xfrm>
            <a:off x="2610700" y="1886725"/>
            <a:ext cx="1961400" cy="11124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000"/>
              <a:buNone/>
              <a:defRPr sz="1000"/>
            </a:lvl1pPr>
            <a:lvl2pPr lvl="1" algn="ctr">
              <a:lnSpc>
                <a:spcPct val="100000"/>
              </a:lnSpc>
              <a:spcBef>
                <a:spcPts val="0"/>
              </a:spcBef>
              <a:spcAft>
                <a:spcPts val="0"/>
              </a:spcAft>
              <a:buSzPts val="1000"/>
              <a:buNone/>
              <a:defRPr sz="1000"/>
            </a:lvl2pPr>
            <a:lvl3pPr lvl="2" algn="ctr">
              <a:lnSpc>
                <a:spcPct val="100000"/>
              </a:lnSpc>
              <a:spcBef>
                <a:spcPts val="0"/>
              </a:spcBef>
              <a:spcAft>
                <a:spcPts val="0"/>
              </a:spcAft>
              <a:buSzPts val="1000"/>
              <a:buNone/>
              <a:defRPr sz="1000"/>
            </a:lvl3pPr>
            <a:lvl4pPr lvl="3" algn="ctr">
              <a:lnSpc>
                <a:spcPct val="100000"/>
              </a:lnSpc>
              <a:spcBef>
                <a:spcPts val="0"/>
              </a:spcBef>
              <a:spcAft>
                <a:spcPts val="0"/>
              </a:spcAft>
              <a:buSzPts val="1000"/>
              <a:buNone/>
              <a:defRPr sz="1000"/>
            </a:lvl4pPr>
            <a:lvl5pPr lvl="4" algn="ctr">
              <a:lnSpc>
                <a:spcPct val="100000"/>
              </a:lnSpc>
              <a:spcBef>
                <a:spcPts val="0"/>
              </a:spcBef>
              <a:spcAft>
                <a:spcPts val="0"/>
              </a:spcAft>
              <a:buSzPts val="1000"/>
              <a:buNone/>
              <a:defRPr sz="1000"/>
            </a:lvl5pPr>
            <a:lvl6pPr lvl="5" algn="ctr">
              <a:lnSpc>
                <a:spcPct val="100000"/>
              </a:lnSpc>
              <a:spcBef>
                <a:spcPts val="0"/>
              </a:spcBef>
              <a:spcAft>
                <a:spcPts val="0"/>
              </a:spcAft>
              <a:buSzPts val="1000"/>
              <a:buNone/>
              <a:defRPr sz="1000"/>
            </a:lvl6pPr>
            <a:lvl7pPr lvl="6" algn="ctr">
              <a:lnSpc>
                <a:spcPct val="100000"/>
              </a:lnSpc>
              <a:spcBef>
                <a:spcPts val="0"/>
              </a:spcBef>
              <a:spcAft>
                <a:spcPts val="0"/>
              </a:spcAft>
              <a:buSzPts val="1000"/>
              <a:buNone/>
              <a:defRPr sz="1000"/>
            </a:lvl7pPr>
            <a:lvl8pPr lvl="7" algn="ctr">
              <a:lnSpc>
                <a:spcPct val="100000"/>
              </a:lnSpc>
              <a:spcBef>
                <a:spcPts val="0"/>
              </a:spcBef>
              <a:spcAft>
                <a:spcPts val="0"/>
              </a:spcAft>
              <a:buSzPts val="1000"/>
              <a:buNone/>
              <a:defRPr sz="1000"/>
            </a:lvl8pPr>
            <a:lvl9pPr lvl="8" algn="ctr">
              <a:lnSpc>
                <a:spcPct val="100000"/>
              </a:lnSpc>
              <a:spcBef>
                <a:spcPts val="0"/>
              </a:spcBef>
              <a:spcAft>
                <a:spcPts val="0"/>
              </a:spcAft>
              <a:buSzPts val="1000"/>
              <a:buNone/>
              <a:defRPr sz="1000"/>
            </a:lvl9pPr>
          </a:lstStyle>
          <a:p>
            <a:endParaRPr/>
          </a:p>
        </p:txBody>
      </p:sp>
      <p:sp>
        <p:nvSpPr>
          <p:cNvPr id="90" name="Google Shape;90;p35"/>
          <p:cNvSpPr txBox="1">
            <a:spLocks noGrp="1"/>
          </p:cNvSpPr>
          <p:nvPr>
            <p:ph type="ctrTitle" idx="4"/>
          </p:nvPr>
        </p:nvSpPr>
        <p:spPr>
          <a:xfrm>
            <a:off x="4638106" y="1394416"/>
            <a:ext cx="1881300" cy="644700"/>
          </a:xfrm>
          <a:prstGeom prst="rect">
            <a:avLst/>
          </a:prstGeom>
          <a:noFill/>
          <a:ln>
            <a:noFill/>
          </a:ln>
        </p:spPr>
        <p:txBody>
          <a:bodyPr spcFirstLastPara="1" wrap="square" lIns="91425" tIns="91425" rIns="91425" bIns="91425" anchor="b" anchorCtr="0">
            <a:noAutofit/>
          </a:bodyPr>
          <a:lstStyle>
            <a:lvl1pPr lvl="0" algn="r">
              <a:lnSpc>
                <a:spcPct val="100000"/>
              </a:lnSpc>
              <a:spcBef>
                <a:spcPts val="0"/>
              </a:spcBef>
              <a:spcAft>
                <a:spcPts val="0"/>
              </a:spcAft>
              <a:buSzPts val="1800"/>
              <a:buNone/>
              <a:defRPr sz="1800"/>
            </a:lvl1pPr>
            <a:lvl2pPr lvl="1" algn="r">
              <a:lnSpc>
                <a:spcPct val="100000"/>
              </a:lnSpc>
              <a:spcBef>
                <a:spcPts val="0"/>
              </a:spcBef>
              <a:spcAft>
                <a:spcPts val="0"/>
              </a:spcAft>
              <a:buSzPts val="1800"/>
              <a:buNone/>
              <a:defRPr sz="1800"/>
            </a:lvl2pPr>
            <a:lvl3pPr lvl="2" algn="r">
              <a:lnSpc>
                <a:spcPct val="100000"/>
              </a:lnSpc>
              <a:spcBef>
                <a:spcPts val="0"/>
              </a:spcBef>
              <a:spcAft>
                <a:spcPts val="0"/>
              </a:spcAft>
              <a:buSzPts val="1800"/>
              <a:buNone/>
              <a:defRPr sz="1800"/>
            </a:lvl3pPr>
            <a:lvl4pPr lvl="3" algn="r">
              <a:lnSpc>
                <a:spcPct val="100000"/>
              </a:lnSpc>
              <a:spcBef>
                <a:spcPts val="0"/>
              </a:spcBef>
              <a:spcAft>
                <a:spcPts val="0"/>
              </a:spcAft>
              <a:buSzPts val="1800"/>
              <a:buNone/>
              <a:defRPr sz="1800"/>
            </a:lvl4pPr>
            <a:lvl5pPr lvl="4" algn="r">
              <a:lnSpc>
                <a:spcPct val="100000"/>
              </a:lnSpc>
              <a:spcBef>
                <a:spcPts val="0"/>
              </a:spcBef>
              <a:spcAft>
                <a:spcPts val="0"/>
              </a:spcAft>
              <a:buSzPts val="1800"/>
              <a:buNone/>
              <a:defRPr sz="1800"/>
            </a:lvl5pPr>
            <a:lvl6pPr lvl="5" algn="r">
              <a:lnSpc>
                <a:spcPct val="100000"/>
              </a:lnSpc>
              <a:spcBef>
                <a:spcPts val="0"/>
              </a:spcBef>
              <a:spcAft>
                <a:spcPts val="0"/>
              </a:spcAft>
              <a:buSzPts val="1800"/>
              <a:buNone/>
              <a:defRPr sz="1800"/>
            </a:lvl6pPr>
            <a:lvl7pPr lvl="6" algn="r">
              <a:lnSpc>
                <a:spcPct val="100000"/>
              </a:lnSpc>
              <a:spcBef>
                <a:spcPts val="0"/>
              </a:spcBef>
              <a:spcAft>
                <a:spcPts val="0"/>
              </a:spcAft>
              <a:buSzPts val="1800"/>
              <a:buNone/>
              <a:defRPr sz="1800"/>
            </a:lvl7pPr>
            <a:lvl8pPr lvl="7" algn="r">
              <a:lnSpc>
                <a:spcPct val="100000"/>
              </a:lnSpc>
              <a:spcBef>
                <a:spcPts val="0"/>
              </a:spcBef>
              <a:spcAft>
                <a:spcPts val="0"/>
              </a:spcAft>
              <a:buSzPts val="1800"/>
              <a:buNone/>
              <a:defRPr sz="1800"/>
            </a:lvl8pPr>
            <a:lvl9pPr lvl="8" algn="r">
              <a:lnSpc>
                <a:spcPct val="100000"/>
              </a:lnSpc>
              <a:spcBef>
                <a:spcPts val="0"/>
              </a:spcBef>
              <a:spcAft>
                <a:spcPts val="0"/>
              </a:spcAft>
              <a:buSzPts val="1800"/>
              <a:buNone/>
              <a:defRPr sz="1800"/>
            </a:lvl9pPr>
          </a:lstStyle>
          <a:p>
            <a:endParaRPr/>
          </a:p>
        </p:txBody>
      </p:sp>
      <p:sp>
        <p:nvSpPr>
          <p:cNvPr id="91" name="Google Shape;91;p35"/>
          <p:cNvSpPr txBox="1">
            <a:spLocks noGrp="1"/>
          </p:cNvSpPr>
          <p:nvPr>
            <p:ph type="subTitle" idx="5"/>
          </p:nvPr>
        </p:nvSpPr>
        <p:spPr>
          <a:xfrm>
            <a:off x="4878076" y="1886725"/>
            <a:ext cx="1648200" cy="1112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000"/>
              <a:buNone/>
              <a:defRPr sz="1000"/>
            </a:lvl1pPr>
            <a:lvl2pPr lvl="1" algn="r">
              <a:lnSpc>
                <a:spcPct val="100000"/>
              </a:lnSpc>
              <a:spcBef>
                <a:spcPts val="0"/>
              </a:spcBef>
              <a:spcAft>
                <a:spcPts val="0"/>
              </a:spcAft>
              <a:buSzPts val="1000"/>
              <a:buNone/>
              <a:defRPr sz="1000"/>
            </a:lvl2pPr>
            <a:lvl3pPr lvl="2" algn="r">
              <a:lnSpc>
                <a:spcPct val="100000"/>
              </a:lnSpc>
              <a:spcBef>
                <a:spcPts val="0"/>
              </a:spcBef>
              <a:spcAft>
                <a:spcPts val="0"/>
              </a:spcAft>
              <a:buSzPts val="1000"/>
              <a:buNone/>
              <a:defRPr sz="1000"/>
            </a:lvl3pPr>
            <a:lvl4pPr lvl="3" algn="r">
              <a:lnSpc>
                <a:spcPct val="100000"/>
              </a:lnSpc>
              <a:spcBef>
                <a:spcPts val="0"/>
              </a:spcBef>
              <a:spcAft>
                <a:spcPts val="0"/>
              </a:spcAft>
              <a:buSzPts val="1000"/>
              <a:buNone/>
              <a:defRPr sz="1000"/>
            </a:lvl4pPr>
            <a:lvl5pPr lvl="4" algn="r">
              <a:lnSpc>
                <a:spcPct val="100000"/>
              </a:lnSpc>
              <a:spcBef>
                <a:spcPts val="0"/>
              </a:spcBef>
              <a:spcAft>
                <a:spcPts val="0"/>
              </a:spcAft>
              <a:buSzPts val="1000"/>
              <a:buNone/>
              <a:defRPr sz="1000"/>
            </a:lvl5pPr>
            <a:lvl6pPr lvl="5" algn="r">
              <a:lnSpc>
                <a:spcPct val="100000"/>
              </a:lnSpc>
              <a:spcBef>
                <a:spcPts val="0"/>
              </a:spcBef>
              <a:spcAft>
                <a:spcPts val="0"/>
              </a:spcAft>
              <a:buSzPts val="1000"/>
              <a:buNone/>
              <a:defRPr sz="1000"/>
            </a:lvl6pPr>
            <a:lvl7pPr lvl="6" algn="r">
              <a:lnSpc>
                <a:spcPct val="100000"/>
              </a:lnSpc>
              <a:spcBef>
                <a:spcPts val="0"/>
              </a:spcBef>
              <a:spcAft>
                <a:spcPts val="0"/>
              </a:spcAft>
              <a:buSzPts val="1000"/>
              <a:buNone/>
              <a:defRPr sz="1000"/>
            </a:lvl7pPr>
            <a:lvl8pPr lvl="7" algn="r">
              <a:lnSpc>
                <a:spcPct val="100000"/>
              </a:lnSpc>
              <a:spcBef>
                <a:spcPts val="0"/>
              </a:spcBef>
              <a:spcAft>
                <a:spcPts val="0"/>
              </a:spcAft>
              <a:buSzPts val="1000"/>
              <a:buNone/>
              <a:defRPr sz="1000"/>
            </a:lvl8pPr>
            <a:lvl9pPr lvl="8" algn="r">
              <a:lnSpc>
                <a:spcPct val="100000"/>
              </a:lnSpc>
              <a:spcBef>
                <a:spcPts val="0"/>
              </a:spcBef>
              <a:spcAft>
                <a:spcPts val="0"/>
              </a:spcAft>
              <a:buSzPts val="1000"/>
              <a:buNone/>
              <a:defRPr sz="1000"/>
            </a:lvl9pPr>
          </a:lstStyle>
          <a:p>
            <a:endParaRPr/>
          </a:p>
        </p:txBody>
      </p:sp>
      <p:sp>
        <p:nvSpPr>
          <p:cNvPr id="92" name="Google Shape;92;p35"/>
          <p:cNvSpPr txBox="1">
            <a:spLocks noGrp="1"/>
          </p:cNvSpPr>
          <p:nvPr>
            <p:ph type="ctrTitle" idx="6"/>
          </p:nvPr>
        </p:nvSpPr>
        <p:spPr>
          <a:xfrm rot="5400000">
            <a:off x="6865575" y="1466125"/>
            <a:ext cx="2553000" cy="4875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a:p>
        </p:txBody>
      </p:sp>
      <p:sp>
        <p:nvSpPr>
          <p:cNvPr id="93" name="Google Shape;93;p35"/>
          <p:cNvSpPr txBox="1">
            <a:spLocks noGrp="1"/>
          </p:cNvSpPr>
          <p:nvPr>
            <p:ph type="ctrTitle" idx="7"/>
          </p:nvPr>
        </p:nvSpPr>
        <p:spPr>
          <a:xfrm>
            <a:off x="656422" y="3367816"/>
            <a:ext cx="1881300" cy="644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1800"/>
              <a:buNone/>
              <a:defRPr sz="1800"/>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a:endParaRPr/>
          </a:p>
        </p:txBody>
      </p:sp>
      <p:sp>
        <p:nvSpPr>
          <p:cNvPr id="94" name="Google Shape;94;p35"/>
          <p:cNvSpPr txBox="1">
            <a:spLocks noGrp="1"/>
          </p:cNvSpPr>
          <p:nvPr>
            <p:ph type="subTitle" idx="8"/>
          </p:nvPr>
        </p:nvSpPr>
        <p:spPr>
          <a:xfrm>
            <a:off x="656425" y="3860125"/>
            <a:ext cx="1563900" cy="1112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000"/>
              <a:buNone/>
              <a:defRPr sz="1000"/>
            </a:lvl1pPr>
            <a:lvl2pPr lvl="1" algn="l">
              <a:lnSpc>
                <a:spcPct val="100000"/>
              </a:lnSpc>
              <a:spcBef>
                <a:spcPts val="0"/>
              </a:spcBef>
              <a:spcAft>
                <a:spcPts val="0"/>
              </a:spcAft>
              <a:buSzPts val="1000"/>
              <a:buNone/>
              <a:defRPr sz="1000"/>
            </a:lvl2pPr>
            <a:lvl3pPr lvl="2" algn="l">
              <a:lnSpc>
                <a:spcPct val="100000"/>
              </a:lnSpc>
              <a:spcBef>
                <a:spcPts val="0"/>
              </a:spcBef>
              <a:spcAft>
                <a:spcPts val="0"/>
              </a:spcAft>
              <a:buSzPts val="1000"/>
              <a:buNone/>
              <a:defRPr sz="1000"/>
            </a:lvl3pPr>
            <a:lvl4pPr lvl="3" algn="l">
              <a:lnSpc>
                <a:spcPct val="100000"/>
              </a:lnSpc>
              <a:spcBef>
                <a:spcPts val="0"/>
              </a:spcBef>
              <a:spcAft>
                <a:spcPts val="0"/>
              </a:spcAft>
              <a:buSzPts val="1000"/>
              <a:buNone/>
              <a:defRPr sz="1000"/>
            </a:lvl4pPr>
            <a:lvl5pPr lvl="4" algn="l">
              <a:lnSpc>
                <a:spcPct val="100000"/>
              </a:lnSpc>
              <a:spcBef>
                <a:spcPts val="0"/>
              </a:spcBef>
              <a:spcAft>
                <a:spcPts val="0"/>
              </a:spcAft>
              <a:buSzPts val="1000"/>
              <a:buNone/>
              <a:defRPr sz="1000"/>
            </a:lvl5pPr>
            <a:lvl6pPr lvl="5" algn="l">
              <a:lnSpc>
                <a:spcPct val="100000"/>
              </a:lnSpc>
              <a:spcBef>
                <a:spcPts val="0"/>
              </a:spcBef>
              <a:spcAft>
                <a:spcPts val="0"/>
              </a:spcAft>
              <a:buSzPts val="1000"/>
              <a:buNone/>
              <a:defRPr sz="1000"/>
            </a:lvl6pPr>
            <a:lvl7pPr lvl="6" algn="l">
              <a:lnSpc>
                <a:spcPct val="100000"/>
              </a:lnSpc>
              <a:spcBef>
                <a:spcPts val="0"/>
              </a:spcBef>
              <a:spcAft>
                <a:spcPts val="0"/>
              </a:spcAft>
              <a:buSzPts val="1000"/>
              <a:buNone/>
              <a:defRPr sz="1000"/>
            </a:lvl7pPr>
            <a:lvl8pPr lvl="7" algn="l">
              <a:lnSpc>
                <a:spcPct val="100000"/>
              </a:lnSpc>
              <a:spcBef>
                <a:spcPts val="0"/>
              </a:spcBef>
              <a:spcAft>
                <a:spcPts val="0"/>
              </a:spcAft>
              <a:buSzPts val="1000"/>
              <a:buNone/>
              <a:defRPr sz="1000"/>
            </a:lvl8pPr>
            <a:lvl9pPr lvl="8" algn="l">
              <a:lnSpc>
                <a:spcPct val="100000"/>
              </a:lnSpc>
              <a:spcBef>
                <a:spcPts val="0"/>
              </a:spcBef>
              <a:spcAft>
                <a:spcPts val="0"/>
              </a:spcAft>
              <a:buSzPts val="1000"/>
              <a:buNone/>
              <a:defRPr sz="1000"/>
            </a:lvl9pPr>
          </a:lstStyle>
          <a:p>
            <a:endParaRPr/>
          </a:p>
        </p:txBody>
      </p:sp>
      <p:sp>
        <p:nvSpPr>
          <p:cNvPr id="95" name="Google Shape;95;p35"/>
          <p:cNvSpPr txBox="1">
            <a:spLocks noGrp="1"/>
          </p:cNvSpPr>
          <p:nvPr>
            <p:ph type="ctrTitle" idx="9"/>
          </p:nvPr>
        </p:nvSpPr>
        <p:spPr>
          <a:xfrm>
            <a:off x="2650710" y="3367816"/>
            <a:ext cx="1881300" cy="6447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800"/>
              <a:buNone/>
              <a:defRPr sz="18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96" name="Google Shape;96;p35"/>
          <p:cNvSpPr txBox="1">
            <a:spLocks noGrp="1"/>
          </p:cNvSpPr>
          <p:nvPr>
            <p:ph type="subTitle" idx="13"/>
          </p:nvPr>
        </p:nvSpPr>
        <p:spPr>
          <a:xfrm>
            <a:off x="2610700" y="3860125"/>
            <a:ext cx="1961400" cy="11124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000"/>
              <a:buNone/>
              <a:defRPr sz="1000"/>
            </a:lvl1pPr>
            <a:lvl2pPr lvl="1" algn="ctr">
              <a:lnSpc>
                <a:spcPct val="100000"/>
              </a:lnSpc>
              <a:spcBef>
                <a:spcPts val="0"/>
              </a:spcBef>
              <a:spcAft>
                <a:spcPts val="0"/>
              </a:spcAft>
              <a:buSzPts val="1000"/>
              <a:buNone/>
              <a:defRPr sz="1000"/>
            </a:lvl2pPr>
            <a:lvl3pPr lvl="2" algn="ctr">
              <a:lnSpc>
                <a:spcPct val="100000"/>
              </a:lnSpc>
              <a:spcBef>
                <a:spcPts val="0"/>
              </a:spcBef>
              <a:spcAft>
                <a:spcPts val="0"/>
              </a:spcAft>
              <a:buSzPts val="1000"/>
              <a:buNone/>
              <a:defRPr sz="1000"/>
            </a:lvl3pPr>
            <a:lvl4pPr lvl="3" algn="ctr">
              <a:lnSpc>
                <a:spcPct val="100000"/>
              </a:lnSpc>
              <a:spcBef>
                <a:spcPts val="0"/>
              </a:spcBef>
              <a:spcAft>
                <a:spcPts val="0"/>
              </a:spcAft>
              <a:buSzPts val="1000"/>
              <a:buNone/>
              <a:defRPr sz="1000"/>
            </a:lvl4pPr>
            <a:lvl5pPr lvl="4" algn="ctr">
              <a:lnSpc>
                <a:spcPct val="100000"/>
              </a:lnSpc>
              <a:spcBef>
                <a:spcPts val="0"/>
              </a:spcBef>
              <a:spcAft>
                <a:spcPts val="0"/>
              </a:spcAft>
              <a:buSzPts val="1000"/>
              <a:buNone/>
              <a:defRPr sz="1000"/>
            </a:lvl5pPr>
            <a:lvl6pPr lvl="5" algn="ctr">
              <a:lnSpc>
                <a:spcPct val="100000"/>
              </a:lnSpc>
              <a:spcBef>
                <a:spcPts val="0"/>
              </a:spcBef>
              <a:spcAft>
                <a:spcPts val="0"/>
              </a:spcAft>
              <a:buSzPts val="1000"/>
              <a:buNone/>
              <a:defRPr sz="1000"/>
            </a:lvl6pPr>
            <a:lvl7pPr lvl="6" algn="ctr">
              <a:lnSpc>
                <a:spcPct val="100000"/>
              </a:lnSpc>
              <a:spcBef>
                <a:spcPts val="0"/>
              </a:spcBef>
              <a:spcAft>
                <a:spcPts val="0"/>
              </a:spcAft>
              <a:buSzPts val="1000"/>
              <a:buNone/>
              <a:defRPr sz="1000"/>
            </a:lvl7pPr>
            <a:lvl8pPr lvl="7" algn="ctr">
              <a:lnSpc>
                <a:spcPct val="100000"/>
              </a:lnSpc>
              <a:spcBef>
                <a:spcPts val="0"/>
              </a:spcBef>
              <a:spcAft>
                <a:spcPts val="0"/>
              </a:spcAft>
              <a:buSzPts val="1000"/>
              <a:buNone/>
              <a:defRPr sz="1000"/>
            </a:lvl8pPr>
            <a:lvl9pPr lvl="8" algn="ctr">
              <a:lnSpc>
                <a:spcPct val="100000"/>
              </a:lnSpc>
              <a:spcBef>
                <a:spcPts val="0"/>
              </a:spcBef>
              <a:spcAft>
                <a:spcPts val="0"/>
              </a:spcAft>
              <a:buSzPts val="1000"/>
              <a:buNone/>
              <a:defRPr sz="1000"/>
            </a:lvl9pPr>
          </a:lstStyle>
          <a:p>
            <a:endParaRPr/>
          </a:p>
        </p:txBody>
      </p:sp>
      <p:sp>
        <p:nvSpPr>
          <p:cNvPr id="97" name="Google Shape;97;p35"/>
          <p:cNvSpPr txBox="1">
            <a:spLocks noGrp="1"/>
          </p:cNvSpPr>
          <p:nvPr>
            <p:ph type="ctrTitle" idx="14"/>
          </p:nvPr>
        </p:nvSpPr>
        <p:spPr>
          <a:xfrm>
            <a:off x="4638106" y="3367816"/>
            <a:ext cx="1881300" cy="644700"/>
          </a:xfrm>
          <a:prstGeom prst="rect">
            <a:avLst/>
          </a:prstGeom>
          <a:noFill/>
          <a:ln>
            <a:noFill/>
          </a:ln>
        </p:spPr>
        <p:txBody>
          <a:bodyPr spcFirstLastPara="1" wrap="square" lIns="91425" tIns="91425" rIns="91425" bIns="91425" anchor="b" anchorCtr="0">
            <a:noAutofit/>
          </a:bodyPr>
          <a:lstStyle>
            <a:lvl1pPr lvl="0" algn="r">
              <a:lnSpc>
                <a:spcPct val="100000"/>
              </a:lnSpc>
              <a:spcBef>
                <a:spcPts val="0"/>
              </a:spcBef>
              <a:spcAft>
                <a:spcPts val="0"/>
              </a:spcAft>
              <a:buSzPts val="1800"/>
              <a:buNone/>
              <a:defRPr sz="1800"/>
            </a:lvl1pPr>
            <a:lvl2pPr lvl="1" algn="r">
              <a:lnSpc>
                <a:spcPct val="100000"/>
              </a:lnSpc>
              <a:spcBef>
                <a:spcPts val="0"/>
              </a:spcBef>
              <a:spcAft>
                <a:spcPts val="0"/>
              </a:spcAft>
              <a:buSzPts val="1800"/>
              <a:buNone/>
              <a:defRPr sz="1800"/>
            </a:lvl2pPr>
            <a:lvl3pPr lvl="2" algn="r">
              <a:lnSpc>
                <a:spcPct val="100000"/>
              </a:lnSpc>
              <a:spcBef>
                <a:spcPts val="0"/>
              </a:spcBef>
              <a:spcAft>
                <a:spcPts val="0"/>
              </a:spcAft>
              <a:buSzPts val="1800"/>
              <a:buNone/>
              <a:defRPr sz="1800"/>
            </a:lvl3pPr>
            <a:lvl4pPr lvl="3" algn="r">
              <a:lnSpc>
                <a:spcPct val="100000"/>
              </a:lnSpc>
              <a:spcBef>
                <a:spcPts val="0"/>
              </a:spcBef>
              <a:spcAft>
                <a:spcPts val="0"/>
              </a:spcAft>
              <a:buSzPts val="1800"/>
              <a:buNone/>
              <a:defRPr sz="1800"/>
            </a:lvl4pPr>
            <a:lvl5pPr lvl="4" algn="r">
              <a:lnSpc>
                <a:spcPct val="100000"/>
              </a:lnSpc>
              <a:spcBef>
                <a:spcPts val="0"/>
              </a:spcBef>
              <a:spcAft>
                <a:spcPts val="0"/>
              </a:spcAft>
              <a:buSzPts val="1800"/>
              <a:buNone/>
              <a:defRPr sz="1800"/>
            </a:lvl5pPr>
            <a:lvl6pPr lvl="5" algn="r">
              <a:lnSpc>
                <a:spcPct val="100000"/>
              </a:lnSpc>
              <a:spcBef>
                <a:spcPts val="0"/>
              </a:spcBef>
              <a:spcAft>
                <a:spcPts val="0"/>
              </a:spcAft>
              <a:buSzPts val="1800"/>
              <a:buNone/>
              <a:defRPr sz="1800"/>
            </a:lvl6pPr>
            <a:lvl7pPr lvl="6" algn="r">
              <a:lnSpc>
                <a:spcPct val="100000"/>
              </a:lnSpc>
              <a:spcBef>
                <a:spcPts val="0"/>
              </a:spcBef>
              <a:spcAft>
                <a:spcPts val="0"/>
              </a:spcAft>
              <a:buSzPts val="1800"/>
              <a:buNone/>
              <a:defRPr sz="1800"/>
            </a:lvl7pPr>
            <a:lvl8pPr lvl="7" algn="r">
              <a:lnSpc>
                <a:spcPct val="100000"/>
              </a:lnSpc>
              <a:spcBef>
                <a:spcPts val="0"/>
              </a:spcBef>
              <a:spcAft>
                <a:spcPts val="0"/>
              </a:spcAft>
              <a:buSzPts val="1800"/>
              <a:buNone/>
              <a:defRPr sz="1800"/>
            </a:lvl8pPr>
            <a:lvl9pPr lvl="8" algn="r">
              <a:lnSpc>
                <a:spcPct val="100000"/>
              </a:lnSpc>
              <a:spcBef>
                <a:spcPts val="0"/>
              </a:spcBef>
              <a:spcAft>
                <a:spcPts val="0"/>
              </a:spcAft>
              <a:buSzPts val="1800"/>
              <a:buNone/>
              <a:defRPr sz="1800"/>
            </a:lvl9pPr>
          </a:lstStyle>
          <a:p>
            <a:endParaRPr/>
          </a:p>
        </p:txBody>
      </p:sp>
      <p:sp>
        <p:nvSpPr>
          <p:cNvPr id="98" name="Google Shape;98;p35"/>
          <p:cNvSpPr txBox="1">
            <a:spLocks noGrp="1"/>
          </p:cNvSpPr>
          <p:nvPr>
            <p:ph type="subTitle" idx="15"/>
          </p:nvPr>
        </p:nvSpPr>
        <p:spPr>
          <a:xfrm>
            <a:off x="4878076" y="3860125"/>
            <a:ext cx="1648200" cy="1112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000"/>
              <a:buNone/>
              <a:defRPr sz="1000"/>
            </a:lvl1pPr>
            <a:lvl2pPr lvl="1" algn="r">
              <a:lnSpc>
                <a:spcPct val="100000"/>
              </a:lnSpc>
              <a:spcBef>
                <a:spcPts val="0"/>
              </a:spcBef>
              <a:spcAft>
                <a:spcPts val="0"/>
              </a:spcAft>
              <a:buSzPts val="1000"/>
              <a:buNone/>
              <a:defRPr sz="1000"/>
            </a:lvl2pPr>
            <a:lvl3pPr lvl="2" algn="r">
              <a:lnSpc>
                <a:spcPct val="100000"/>
              </a:lnSpc>
              <a:spcBef>
                <a:spcPts val="0"/>
              </a:spcBef>
              <a:spcAft>
                <a:spcPts val="0"/>
              </a:spcAft>
              <a:buSzPts val="1000"/>
              <a:buNone/>
              <a:defRPr sz="1000"/>
            </a:lvl3pPr>
            <a:lvl4pPr lvl="3" algn="r">
              <a:lnSpc>
                <a:spcPct val="100000"/>
              </a:lnSpc>
              <a:spcBef>
                <a:spcPts val="0"/>
              </a:spcBef>
              <a:spcAft>
                <a:spcPts val="0"/>
              </a:spcAft>
              <a:buSzPts val="1000"/>
              <a:buNone/>
              <a:defRPr sz="1000"/>
            </a:lvl4pPr>
            <a:lvl5pPr lvl="4" algn="r">
              <a:lnSpc>
                <a:spcPct val="100000"/>
              </a:lnSpc>
              <a:spcBef>
                <a:spcPts val="0"/>
              </a:spcBef>
              <a:spcAft>
                <a:spcPts val="0"/>
              </a:spcAft>
              <a:buSzPts val="1000"/>
              <a:buNone/>
              <a:defRPr sz="1000"/>
            </a:lvl5pPr>
            <a:lvl6pPr lvl="5" algn="r">
              <a:lnSpc>
                <a:spcPct val="100000"/>
              </a:lnSpc>
              <a:spcBef>
                <a:spcPts val="0"/>
              </a:spcBef>
              <a:spcAft>
                <a:spcPts val="0"/>
              </a:spcAft>
              <a:buSzPts val="1000"/>
              <a:buNone/>
              <a:defRPr sz="1000"/>
            </a:lvl6pPr>
            <a:lvl7pPr lvl="6" algn="r">
              <a:lnSpc>
                <a:spcPct val="100000"/>
              </a:lnSpc>
              <a:spcBef>
                <a:spcPts val="0"/>
              </a:spcBef>
              <a:spcAft>
                <a:spcPts val="0"/>
              </a:spcAft>
              <a:buSzPts val="1000"/>
              <a:buNone/>
              <a:defRPr sz="1000"/>
            </a:lvl7pPr>
            <a:lvl8pPr lvl="7" algn="r">
              <a:lnSpc>
                <a:spcPct val="100000"/>
              </a:lnSpc>
              <a:spcBef>
                <a:spcPts val="0"/>
              </a:spcBef>
              <a:spcAft>
                <a:spcPts val="0"/>
              </a:spcAft>
              <a:buSzPts val="1000"/>
              <a:buNone/>
              <a:defRPr sz="1000"/>
            </a:lvl8pPr>
            <a:lvl9pPr lvl="8" algn="r">
              <a:lnSpc>
                <a:spcPct val="100000"/>
              </a:lnSpc>
              <a:spcBef>
                <a:spcPts val="0"/>
              </a:spcBef>
              <a:spcAft>
                <a:spcPts val="0"/>
              </a:spcAft>
              <a:buSzPts val="1000"/>
              <a:buNone/>
              <a:defRPr sz="1000"/>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 text 5">
  <p:cSld name="CUSTOM_32">
    <p:spTree>
      <p:nvGrpSpPr>
        <p:cNvPr id="1" name="Shape 99"/>
        <p:cNvGrpSpPr/>
        <p:nvPr/>
      </p:nvGrpSpPr>
      <p:grpSpPr>
        <a:xfrm>
          <a:off x="0" y="0"/>
          <a:ext cx="0" cy="0"/>
          <a:chOff x="0" y="0"/>
          <a:chExt cx="0" cy="0"/>
        </a:xfrm>
      </p:grpSpPr>
      <p:sp>
        <p:nvSpPr>
          <p:cNvPr id="100" name="Google Shape;100;p36"/>
          <p:cNvSpPr txBox="1">
            <a:spLocks noGrp="1"/>
          </p:cNvSpPr>
          <p:nvPr>
            <p:ph type="subTitle" idx="1"/>
          </p:nvPr>
        </p:nvSpPr>
        <p:spPr>
          <a:xfrm>
            <a:off x="2258125" y="3106325"/>
            <a:ext cx="3029100" cy="10095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1200"/>
              <a:buNone/>
              <a:defRPr sz="1100"/>
            </a:lvl1pPr>
            <a:lvl2pPr lvl="1" algn="l">
              <a:lnSpc>
                <a:spcPct val="115000"/>
              </a:lnSpc>
              <a:spcBef>
                <a:spcPts val="1600"/>
              </a:spcBef>
              <a:spcAft>
                <a:spcPts val="0"/>
              </a:spcAft>
              <a:buSzPts val="1200"/>
              <a:buNone/>
              <a:defRPr/>
            </a:lvl2pPr>
            <a:lvl3pPr lvl="2" algn="l">
              <a:lnSpc>
                <a:spcPct val="115000"/>
              </a:lnSpc>
              <a:spcBef>
                <a:spcPts val="1600"/>
              </a:spcBef>
              <a:spcAft>
                <a:spcPts val="0"/>
              </a:spcAft>
              <a:buSzPts val="1200"/>
              <a:buNone/>
              <a:defRPr/>
            </a:lvl3pPr>
            <a:lvl4pPr lvl="3" algn="l">
              <a:lnSpc>
                <a:spcPct val="115000"/>
              </a:lnSpc>
              <a:spcBef>
                <a:spcPts val="1600"/>
              </a:spcBef>
              <a:spcAft>
                <a:spcPts val="0"/>
              </a:spcAft>
              <a:buSzPts val="1200"/>
              <a:buNone/>
              <a:defRPr/>
            </a:lvl4pPr>
            <a:lvl5pPr lvl="4" algn="l">
              <a:lnSpc>
                <a:spcPct val="115000"/>
              </a:lnSpc>
              <a:spcBef>
                <a:spcPts val="1600"/>
              </a:spcBef>
              <a:spcAft>
                <a:spcPts val="0"/>
              </a:spcAft>
              <a:buSzPts val="1200"/>
              <a:buNone/>
              <a:defRPr/>
            </a:lvl5pPr>
            <a:lvl6pPr lvl="5" algn="l">
              <a:lnSpc>
                <a:spcPct val="115000"/>
              </a:lnSpc>
              <a:spcBef>
                <a:spcPts val="1600"/>
              </a:spcBef>
              <a:spcAft>
                <a:spcPts val="0"/>
              </a:spcAft>
              <a:buSzPts val="1200"/>
              <a:buNone/>
              <a:defRPr/>
            </a:lvl6pPr>
            <a:lvl7pPr lvl="6" algn="l">
              <a:lnSpc>
                <a:spcPct val="115000"/>
              </a:lnSpc>
              <a:spcBef>
                <a:spcPts val="1600"/>
              </a:spcBef>
              <a:spcAft>
                <a:spcPts val="0"/>
              </a:spcAft>
              <a:buSzPts val="1200"/>
              <a:buNone/>
              <a:defRPr/>
            </a:lvl7pPr>
            <a:lvl8pPr lvl="7" algn="l">
              <a:lnSpc>
                <a:spcPct val="115000"/>
              </a:lnSpc>
              <a:spcBef>
                <a:spcPts val="1600"/>
              </a:spcBef>
              <a:spcAft>
                <a:spcPts val="0"/>
              </a:spcAft>
              <a:buSzPts val="1200"/>
              <a:buNone/>
              <a:defRPr/>
            </a:lvl8pPr>
            <a:lvl9pPr lvl="8" algn="l">
              <a:lnSpc>
                <a:spcPct val="115000"/>
              </a:lnSpc>
              <a:spcBef>
                <a:spcPts val="1600"/>
              </a:spcBef>
              <a:spcAft>
                <a:spcPts val="1600"/>
              </a:spcAft>
              <a:buSzPts val="1200"/>
              <a:buNone/>
              <a:defRPr/>
            </a:lvl9pPr>
          </a:lstStyle>
          <a:p>
            <a:endParaRPr/>
          </a:p>
        </p:txBody>
      </p:sp>
      <p:sp>
        <p:nvSpPr>
          <p:cNvPr id="101" name="Google Shape;101;p36"/>
          <p:cNvSpPr txBox="1">
            <a:spLocks noGrp="1"/>
          </p:cNvSpPr>
          <p:nvPr>
            <p:ph type="ctrTitle"/>
          </p:nvPr>
        </p:nvSpPr>
        <p:spPr>
          <a:xfrm rot="5400000">
            <a:off x="7241489" y="1041025"/>
            <a:ext cx="1702800" cy="4875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lumns 2">
  <p:cSld name="CUSTOM_34">
    <p:spTree>
      <p:nvGrpSpPr>
        <p:cNvPr id="1" name="Shape 102"/>
        <p:cNvGrpSpPr/>
        <p:nvPr/>
      </p:nvGrpSpPr>
      <p:grpSpPr>
        <a:xfrm>
          <a:off x="0" y="0"/>
          <a:ext cx="0" cy="0"/>
          <a:chOff x="0" y="0"/>
          <a:chExt cx="0" cy="0"/>
        </a:xfrm>
      </p:grpSpPr>
      <p:sp>
        <p:nvSpPr>
          <p:cNvPr id="103" name="Google Shape;103;p37"/>
          <p:cNvSpPr txBox="1">
            <a:spLocks noGrp="1"/>
          </p:cNvSpPr>
          <p:nvPr>
            <p:ph type="ctrTitle"/>
          </p:nvPr>
        </p:nvSpPr>
        <p:spPr>
          <a:xfrm rot="5400000">
            <a:off x="6860962" y="1407498"/>
            <a:ext cx="2449800" cy="4875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a:p>
        </p:txBody>
      </p:sp>
      <p:sp>
        <p:nvSpPr>
          <p:cNvPr id="104" name="Google Shape;104;p37"/>
          <p:cNvSpPr txBox="1">
            <a:spLocks noGrp="1"/>
          </p:cNvSpPr>
          <p:nvPr>
            <p:ph type="subTitle" idx="1"/>
          </p:nvPr>
        </p:nvSpPr>
        <p:spPr>
          <a:xfrm>
            <a:off x="1579064" y="2147200"/>
            <a:ext cx="1626600" cy="1112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rgbClr val="000000"/>
              </a:buClr>
              <a:buSzPts val="1000"/>
              <a:buNone/>
              <a:defRPr sz="1000"/>
            </a:lvl1pPr>
            <a:lvl2pPr lvl="1" algn="l">
              <a:lnSpc>
                <a:spcPct val="100000"/>
              </a:lnSpc>
              <a:spcBef>
                <a:spcPts val="0"/>
              </a:spcBef>
              <a:spcAft>
                <a:spcPts val="0"/>
              </a:spcAft>
              <a:buClr>
                <a:srgbClr val="000000"/>
              </a:buClr>
              <a:buSzPts val="1000"/>
              <a:buNone/>
              <a:defRPr sz="1000">
                <a:solidFill>
                  <a:srgbClr val="000000"/>
                </a:solidFill>
              </a:defRPr>
            </a:lvl2pPr>
            <a:lvl3pPr lvl="2" algn="l">
              <a:lnSpc>
                <a:spcPct val="100000"/>
              </a:lnSpc>
              <a:spcBef>
                <a:spcPts val="0"/>
              </a:spcBef>
              <a:spcAft>
                <a:spcPts val="0"/>
              </a:spcAft>
              <a:buClr>
                <a:srgbClr val="000000"/>
              </a:buClr>
              <a:buSzPts val="1000"/>
              <a:buNone/>
              <a:defRPr sz="1000">
                <a:solidFill>
                  <a:srgbClr val="000000"/>
                </a:solidFill>
              </a:defRPr>
            </a:lvl3pPr>
            <a:lvl4pPr lvl="3" algn="l">
              <a:lnSpc>
                <a:spcPct val="100000"/>
              </a:lnSpc>
              <a:spcBef>
                <a:spcPts val="0"/>
              </a:spcBef>
              <a:spcAft>
                <a:spcPts val="0"/>
              </a:spcAft>
              <a:buClr>
                <a:srgbClr val="000000"/>
              </a:buClr>
              <a:buSzPts val="1000"/>
              <a:buNone/>
              <a:defRPr sz="1000">
                <a:solidFill>
                  <a:srgbClr val="000000"/>
                </a:solidFill>
              </a:defRPr>
            </a:lvl4pPr>
            <a:lvl5pPr lvl="4" algn="l">
              <a:lnSpc>
                <a:spcPct val="100000"/>
              </a:lnSpc>
              <a:spcBef>
                <a:spcPts val="0"/>
              </a:spcBef>
              <a:spcAft>
                <a:spcPts val="0"/>
              </a:spcAft>
              <a:buClr>
                <a:srgbClr val="000000"/>
              </a:buClr>
              <a:buSzPts val="1000"/>
              <a:buNone/>
              <a:defRPr sz="1000">
                <a:solidFill>
                  <a:srgbClr val="000000"/>
                </a:solidFill>
              </a:defRPr>
            </a:lvl5pPr>
            <a:lvl6pPr lvl="5" algn="l">
              <a:lnSpc>
                <a:spcPct val="100000"/>
              </a:lnSpc>
              <a:spcBef>
                <a:spcPts val="0"/>
              </a:spcBef>
              <a:spcAft>
                <a:spcPts val="0"/>
              </a:spcAft>
              <a:buClr>
                <a:srgbClr val="000000"/>
              </a:buClr>
              <a:buSzPts val="1000"/>
              <a:buNone/>
              <a:defRPr sz="1000">
                <a:solidFill>
                  <a:srgbClr val="000000"/>
                </a:solidFill>
              </a:defRPr>
            </a:lvl6pPr>
            <a:lvl7pPr lvl="6" algn="l">
              <a:lnSpc>
                <a:spcPct val="100000"/>
              </a:lnSpc>
              <a:spcBef>
                <a:spcPts val="0"/>
              </a:spcBef>
              <a:spcAft>
                <a:spcPts val="0"/>
              </a:spcAft>
              <a:buClr>
                <a:srgbClr val="000000"/>
              </a:buClr>
              <a:buSzPts val="1000"/>
              <a:buNone/>
              <a:defRPr sz="1000">
                <a:solidFill>
                  <a:srgbClr val="000000"/>
                </a:solidFill>
              </a:defRPr>
            </a:lvl7pPr>
            <a:lvl8pPr lvl="7" algn="l">
              <a:lnSpc>
                <a:spcPct val="100000"/>
              </a:lnSpc>
              <a:spcBef>
                <a:spcPts val="0"/>
              </a:spcBef>
              <a:spcAft>
                <a:spcPts val="0"/>
              </a:spcAft>
              <a:buClr>
                <a:srgbClr val="000000"/>
              </a:buClr>
              <a:buSzPts val="1000"/>
              <a:buNone/>
              <a:defRPr sz="1000">
                <a:solidFill>
                  <a:srgbClr val="000000"/>
                </a:solidFill>
              </a:defRPr>
            </a:lvl8pPr>
            <a:lvl9pPr lvl="8" algn="l">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105" name="Google Shape;105;p37"/>
          <p:cNvSpPr txBox="1">
            <a:spLocks noGrp="1"/>
          </p:cNvSpPr>
          <p:nvPr>
            <p:ph type="ctrTitle" idx="2"/>
          </p:nvPr>
        </p:nvSpPr>
        <p:spPr>
          <a:xfrm>
            <a:off x="1579064" y="1762400"/>
            <a:ext cx="2619300" cy="3849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1800"/>
              <a:buNone/>
              <a:defRPr sz="1800"/>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a:endParaRPr/>
          </a:p>
        </p:txBody>
      </p:sp>
      <p:sp>
        <p:nvSpPr>
          <p:cNvPr id="106" name="Google Shape;106;p37"/>
          <p:cNvSpPr txBox="1">
            <a:spLocks noGrp="1"/>
          </p:cNvSpPr>
          <p:nvPr>
            <p:ph type="subTitle" idx="3"/>
          </p:nvPr>
        </p:nvSpPr>
        <p:spPr>
          <a:xfrm>
            <a:off x="4068269" y="2147200"/>
            <a:ext cx="1626600" cy="1112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Clr>
                <a:srgbClr val="000000"/>
              </a:buClr>
              <a:buSzPts val="1000"/>
              <a:buNone/>
              <a:defRPr sz="1000">
                <a:solidFill>
                  <a:srgbClr val="000000"/>
                </a:solidFill>
              </a:defRPr>
            </a:lvl1pPr>
            <a:lvl2pPr lvl="1" algn="r">
              <a:lnSpc>
                <a:spcPct val="100000"/>
              </a:lnSpc>
              <a:spcBef>
                <a:spcPts val="0"/>
              </a:spcBef>
              <a:spcAft>
                <a:spcPts val="0"/>
              </a:spcAft>
              <a:buClr>
                <a:srgbClr val="000000"/>
              </a:buClr>
              <a:buSzPts val="1000"/>
              <a:buNone/>
              <a:defRPr sz="1000">
                <a:solidFill>
                  <a:srgbClr val="000000"/>
                </a:solidFill>
              </a:defRPr>
            </a:lvl2pPr>
            <a:lvl3pPr lvl="2" algn="r">
              <a:lnSpc>
                <a:spcPct val="100000"/>
              </a:lnSpc>
              <a:spcBef>
                <a:spcPts val="0"/>
              </a:spcBef>
              <a:spcAft>
                <a:spcPts val="0"/>
              </a:spcAft>
              <a:buClr>
                <a:srgbClr val="000000"/>
              </a:buClr>
              <a:buSzPts val="1000"/>
              <a:buNone/>
              <a:defRPr sz="1000">
                <a:solidFill>
                  <a:srgbClr val="000000"/>
                </a:solidFill>
              </a:defRPr>
            </a:lvl3pPr>
            <a:lvl4pPr lvl="3" algn="r">
              <a:lnSpc>
                <a:spcPct val="100000"/>
              </a:lnSpc>
              <a:spcBef>
                <a:spcPts val="0"/>
              </a:spcBef>
              <a:spcAft>
                <a:spcPts val="0"/>
              </a:spcAft>
              <a:buClr>
                <a:srgbClr val="000000"/>
              </a:buClr>
              <a:buSzPts val="1000"/>
              <a:buNone/>
              <a:defRPr sz="1000">
                <a:solidFill>
                  <a:srgbClr val="000000"/>
                </a:solidFill>
              </a:defRPr>
            </a:lvl4pPr>
            <a:lvl5pPr lvl="4" algn="r">
              <a:lnSpc>
                <a:spcPct val="100000"/>
              </a:lnSpc>
              <a:spcBef>
                <a:spcPts val="0"/>
              </a:spcBef>
              <a:spcAft>
                <a:spcPts val="0"/>
              </a:spcAft>
              <a:buClr>
                <a:srgbClr val="000000"/>
              </a:buClr>
              <a:buSzPts val="1000"/>
              <a:buNone/>
              <a:defRPr sz="1000">
                <a:solidFill>
                  <a:srgbClr val="000000"/>
                </a:solidFill>
              </a:defRPr>
            </a:lvl5pPr>
            <a:lvl6pPr lvl="5" algn="r">
              <a:lnSpc>
                <a:spcPct val="100000"/>
              </a:lnSpc>
              <a:spcBef>
                <a:spcPts val="0"/>
              </a:spcBef>
              <a:spcAft>
                <a:spcPts val="0"/>
              </a:spcAft>
              <a:buClr>
                <a:srgbClr val="000000"/>
              </a:buClr>
              <a:buSzPts val="1000"/>
              <a:buNone/>
              <a:defRPr sz="1000">
                <a:solidFill>
                  <a:srgbClr val="000000"/>
                </a:solidFill>
              </a:defRPr>
            </a:lvl6pPr>
            <a:lvl7pPr lvl="6" algn="r">
              <a:lnSpc>
                <a:spcPct val="100000"/>
              </a:lnSpc>
              <a:spcBef>
                <a:spcPts val="0"/>
              </a:spcBef>
              <a:spcAft>
                <a:spcPts val="0"/>
              </a:spcAft>
              <a:buClr>
                <a:srgbClr val="000000"/>
              </a:buClr>
              <a:buSzPts val="1000"/>
              <a:buNone/>
              <a:defRPr sz="1000">
                <a:solidFill>
                  <a:srgbClr val="000000"/>
                </a:solidFill>
              </a:defRPr>
            </a:lvl7pPr>
            <a:lvl8pPr lvl="7" algn="r">
              <a:lnSpc>
                <a:spcPct val="100000"/>
              </a:lnSpc>
              <a:spcBef>
                <a:spcPts val="0"/>
              </a:spcBef>
              <a:spcAft>
                <a:spcPts val="0"/>
              </a:spcAft>
              <a:buClr>
                <a:srgbClr val="000000"/>
              </a:buClr>
              <a:buSzPts val="1000"/>
              <a:buNone/>
              <a:defRPr sz="1000">
                <a:solidFill>
                  <a:srgbClr val="000000"/>
                </a:solidFill>
              </a:defRPr>
            </a:lvl8pPr>
            <a:lvl9pPr lvl="8" algn="r">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107" name="Google Shape;107;p37"/>
          <p:cNvSpPr txBox="1">
            <a:spLocks noGrp="1"/>
          </p:cNvSpPr>
          <p:nvPr>
            <p:ph type="ctrTitle" idx="4"/>
          </p:nvPr>
        </p:nvSpPr>
        <p:spPr>
          <a:xfrm>
            <a:off x="3075567" y="1762400"/>
            <a:ext cx="2619300" cy="384900"/>
          </a:xfrm>
          <a:prstGeom prst="rect">
            <a:avLst/>
          </a:prstGeom>
          <a:noFill/>
          <a:ln>
            <a:noFill/>
          </a:ln>
        </p:spPr>
        <p:txBody>
          <a:bodyPr spcFirstLastPara="1" wrap="square" lIns="91425" tIns="91425" rIns="91425" bIns="91425" anchor="b" anchorCtr="0">
            <a:noAutofit/>
          </a:bodyPr>
          <a:lstStyle>
            <a:lvl1pPr lvl="0" algn="r">
              <a:lnSpc>
                <a:spcPct val="100000"/>
              </a:lnSpc>
              <a:spcBef>
                <a:spcPts val="0"/>
              </a:spcBef>
              <a:spcAft>
                <a:spcPts val="0"/>
              </a:spcAft>
              <a:buSzPts val="1800"/>
              <a:buNone/>
              <a:defRPr sz="1800"/>
            </a:lvl1pPr>
            <a:lvl2pPr lvl="1" algn="r">
              <a:lnSpc>
                <a:spcPct val="100000"/>
              </a:lnSpc>
              <a:spcBef>
                <a:spcPts val="0"/>
              </a:spcBef>
              <a:spcAft>
                <a:spcPts val="0"/>
              </a:spcAft>
              <a:buSzPts val="1800"/>
              <a:buNone/>
              <a:defRPr sz="1800"/>
            </a:lvl2pPr>
            <a:lvl3pPr lvl="2" algn="r">
              <a:lnSpc>
                <a:spcPct val="100000"/>
              </a:lnSpc>
              <a:spcBef>
                <a:spcPts val="0"/>
              </a:spcBef>
              <a:spcAft>
                <a:spcPts val="0"/>
              </a:spcAft>
              <a:buSzPts val="1800"/>
              <a:buNone/>
              <a:defRPr sz="1800"/>
            </a:lvl3pPr>
            <a:lvl4pPr lvl="3" algn="r">
              <a:lnSpc>
                <a:spcPct val="100000"/>
              </a:lnSpc>
              <a:spcBef>
                <a:spcPts val="0"/>
              </a:spcBef>
              <a:spcAft>
                <a:spcPts val="0"/>
              </a:spcAft>
              <a:buSzPts val="1800"/>
              <a:buNone/>
              <a:defRPr sz="1800"/>
            </a:lvl4pPr>
            <a:lvl5pPr lvl="4" algn="r">
              <a:lnSpc>
                <a:spcPct val="100000"/>
              </a:lnSpc>
              <a:spcBef>
                <a:spcPts val="0"/>
              </a:spcBef>
              <a:spcAft>
                <a:spcPts val="0"/>
              </a:spcAft>
              <a:buSzPts val="1800"/>
              <a:buNone/>
              <a:defRPr sz="1800"/>
            </a:lvl5pPr>
            <a:lvl6pPr lvl="5" algn="r">
              <a:lnSpc>
                <a:spcPct val="100000"/>
              </a:lnSpc>
              <a:spcBef>
                <a:spcPts val="0"/>
              </a:spcBef>
              <a:spcAft>
                <a:spcPts val="0"/>
              </a:spcAft>
              <a:buSzPts val="1800"/>
              <a:buNone/>
              <a:defRPr sz="1800"/>
            </a:lvl6pPr>
            <a:lvl7pPr lvl="6" algn="r">
              <a:lnSpc>
                <a:spcPct val="100000"/>
              </a:lnSpc>
              <a:spcBef>
                <a:spcPts val="0"/>
              </a:spcBef>
              <a:spcAft>
                <a:spcPts val="0"/>
              </a:spcAft>
              <a:buSzPts val="1800"/>
              <a:buNone/>
              <a:defRPr sz="1800"/>
            </a:lvl7pPr>
            <a:lvl8pPr lvl="7" algn="r">
              <a:lnSpc>
                <a:spcPct val="100000"/>
              </a:lnSpc>
              <a:spcBef>
                <a:spcPts val="0"/>
              </a:spcBef>
              <a:spcAft>
                <a:spcPts val="0"/>
              </a:spcAft>
              <a:buSzPts val="1800"/>
              <a:buNone/>
              <a:defRPr sz="1800"/>
            </a:lvl8pPr>
            <a:lvl9pPr lvl="8" algn="r">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redits">
  <p:cSld name="CUSTOM_25">
    <p:spTree>
      <p:nvGrpSpPr>
        <p:cNvPr id="1" name="Shape 108"/>
        <p:cNvGrpSpPr/>
        <p:nvPr/>
      </p:nvGrpSpPr>
      <p:grpSpPr>
        <a:xfrm>
          <a:off x="0" y="0"/>
          <a:ext cx="0" cy="0"/>
          <a:chOff x="0" y="0"/>
          <a:chExt cx="0" cy="0"/>
        </a:xfrm>
      </p:grpSpPr>
      <p:sp>
        <p:nvSpPr>
          <p:cNvPr id="109" name="Google Shape;109;p38"/>
          <p:cNvSpPr txBox="1">
            <a:spLocks noGrp="1"/>
          </p:cNvSpPr>
          <p:nvPr>
            <p:ph type="body" idx="1"/>
          </p:nvPr>
        </p:nvSpPr>
        <p:spPr>
          <a:xfrm>
            <a:off x="642050" y="2134800"/>
            <a:ext cx="5308200" cy="14760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Clr>
                <a:srgbClr val="000000"/>
              </a:buClr>
              <a:buSzPts val="1200"/>
              <a:buChar char="●"/>
              <a:defRPr>
                <a:solidFill>
                  <a:srgbClr val="000000"/>
                </a:solidFill>
              </a:defRPr>
            </a:lvl1pPr>
            <a:lvl2pPr marL="914400" lvl="1" indent="-304800" algn="l">
              <a:lnSpc>
                <a:spcPct val="115000"/>
              </a:lnSpc>
              <a:spcBef>
                <a:spcPts val="1600"/>
              </a:spcBef>
              <a:spcAft>
                <a:spcPts val="0"/>
              </a:spcAft>
              <a:buClr>
                <a:srgbClr val="000000"/>
              </a:buClr>
              <a:buSzPts val="1200"/>
              <a:buChar char="○"/>
              <a:defRPr>
                <a:solidFill>
                  <a:srgbClr val="000000"/>
                </a:solidFill>
              </a:defRPr>
            </a:lvl2pPr>
            <a:lvl3pPr marL="1371600" lvl="2" indent="-304800" algn="l">
              <a:lnSpc>
                <a:spcPct val="115000"/>
              </a:lnSpc>
              <a:spcBef>
                <a:spcPts val="1600"/>
              </a:spcBef>
              <a:spcAft>
                <a:spcPts val="0"/>
              </a:spcAft>
              <a:buClr>
                <a:srgbClr val="000000"/>
              </a:buClr>
              <a:buSzPts val="1200"/>
              <a:buChar char="■"/>
              <a:defRPr>
                <a:solidFill>
                  <a:srgbClr val="000000"/>
                </a:solidFill>
              </a:defRPr>
            </a:lvl3pPr>
            <a:lvl4pPr marL="1828800" lvl="3" indent="-304800" algn="l">
              <a:lnSpc>
                <a:spcPct val="115000"/>
              </a:lnSpc>
              <a:spcBef>
                <a:spcPts val="1600"/>
              </a:spcBef>
              <a:spcAft>
                <a:spcPts val="0"/>
              </a:spcAft>
              <a:buClr>
                <a:srgbClr val="000000"/>
              </a:buClr>
              <a:buSzPts val="1200"/>
              <a:buChar char="●"/>
              <a:defRPr>
                <a:solidFill>
                  <a:srgbClr val="000000"/>
                </a:solidFill>
              </a:defRPr>
            </a:lvl4pPr>
            <a:lvl5pPr marL="2286000" lvl="4" indent="-304800" algn="l">
              <a:lnSpc>
                <a:spcPct val="115000"/>
              </a:lnSpc>
              <a:spcBef>
                <a:spcPts val="1600"/>
              </a:spcBef>
              <a:spcAft>
                <a:spcPts val="0"/>
              </a:spcAft>
              <a:buClr>
                <a:srgbClr val="000000"/>
              </a:buClr>
              <a:buSzPts val="1200"/>
              <a:buChar char="○"/>
              <a:defRPr>
                <a:solidFill>
                  <a:srgbClr val="000000"/>
                </a:solidFill>
              </a:defRPr>
            </a:lvl5pPr>
            <a:lvl6pPr marL="2743200" lvl="5" indent="-304800" algn="l">
              <a:lnSpc>
                <a:spcPct val="115000"/>
              </a:lnSpc>
              <a:spcBef>
                <a:spcPts val="1600"/>
              </a:spcBef>
              <a:spcAft>
                <a:spcPts val="0"/>
              </a:spcAft>
              <a:buClr>
                <a:srgbClr val="000000"/>
              </a:buClr>
              <a:buSzPts val="1200"/>
              <a:buChar char="■"/>
              <a:defRPr>
                <a:solidFill>
                  <a:srgbClr val="000000"/>
                </a:solidFill>
              </a:defRPr>
            </a:lvl6pPr>
            <a:lvl7pPr marL="3200400" lvl="6" indent="-304800" algn="l">
              <a:lnSpc>
                <a:spcPct val="115000"/>
              </a:lnSpc>
              <a:spcBef>
                <a:spcPts val="1600"/>
              </a:spcBef>
              <a:spcAft>
                <a:spcPts val="0"/>
              </a:spcAft>
              <a:buClr>
                <a:srgbClr val="000000"/>
              </a:buClr>
              <a:buSzPts val="1200"/>
              <a:buChar char="●"/>
              <a:defRPr>
                <a:solidFill>
                  <a:srgbClr val="000000"/>
                </a:solidFill>
              </a:defRPr>
            </a:lvl7pPr>
            <a:lvl8pPr marL="3657600" lvl="7" indent="-304800" algn="l">
              <a:lnSpc>
                <a:spcPct val="115000"/>
              </a:lnSpc>
              <a:spcBef>
                <a:spcPts val="1600"/>
              </a:spcBef>
              <a:spcAft>
                <a:spcPts val="0"/>
              </a:spcAft>
              <a:buClr>
                <a:srgbClr val="000000"/>
              </a:buClr>
              <a:buSzPts val="1200"/>
              <a:buChar char="○"/>
              <a:defRPr>
                <a:solidFill>
                  <a:srgbClr val="000000"/>
                </a:solidFill>
              </a:defRPr>
            </a:lvl8pPr>
            <a:lvl9pPr marL="4114800" lvl="8" indent="-304800" algn="l">
              <a:lnSpc>
                <a:spcPct val="115000"/>
              </a:lnSpc>
              <a:spcBef>
                <a:spcPts val="1600"/>
              </a:spcBef>
              <a:spcAft>
                <a:spcPts val="1600"/>
              </a:spcAft>
              <a:buClr>
                <a:srgbClr val="000000"/>
              </a:buClr>
              <a:buSzPts val="1200"/>
              <a:buChar char="■"/>
              <a:defRPr>
                <a:solidFill>
                  <a:srgbClr val="000000"/>
                </a:solidFill>
              </a:defRPr>
            </a:lvl9pPr>
          </a:lstStyle>
          <a:p>
            <a:endParaRPr/>
          </a:p>
        </p:txBody>
      </p:sp>
      <p:sp>
        <p:nvSpPr>
          <p:cNvPr id="110" name="Google Shape;110;p38"/>
          <p:cNvSpPr txBox="1">
            <a:spLocks noGrp="1"/>
          </p:cNvSpPr>
          <p:nvPr>
            <p:ph type="ctrTitle"/>
          </p:nvPr>
        </p:nvSpPr>
        <p:spPr>
          <a:xfrm rot="5400000">
            <a:off x="6923109" y="1407498"/>
            <a:ext cx="2449800" cy="4875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Resources">
  <p:cSld name="CUSTOM_25_1">
    <p:spTree>
      <p:nvGrpSpPr>
        <p:cNvPr id="1" name="Shape 111"/>
        <p:cNvGrpSpPr/>
        <p:nvPr/>
      </p:nvGrpSpPr>
      <p:grpSpPr>
        <a:xfrm>
          <a:off x="0" y="0"/>
          <a:ext cx="0" cy="0"/>
          <a:chOff x="0" y="0"/>
          <a:chExt cx="0" cy="0"/>
        </a:xfrm>
      </p:grpSpPr>
      <p:sp>
        <p:nvSpPr>
          <p:cNvPr id="112" name="Google Shape;112;p39"/>
          <p:cNvSpPr txBox="1">
            <a:spLocks noGrp="1"/>
          </p:cNvSpPr>
          <p:nvPr>
            <p:ph type="body" idx="1"/>
          </p:nvPr>
        </p:nvSpPr>
        <p:spPr>
          <a:xfrm>
            <a:off x="642050" y="1277550"/>
            <a:ext cx="5308200" cy="14760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Clr>
                <a:srgbClr val="000000"/>
              </a:buClr>
              <a:buSzPts val="1200"/>
              <a:buChar char="●"/>
              <a:defRPr>
                <a:solidFill>
                  <a:srgbClr val="000000"/>
                </a:solidFill>
              </a:defRPr>
            </a:lvl1pPr>
            <a:lvl2pPr marL="914400" lvl="1" indent="-304800" algn="l">
              <a:lnSpc>
                <a:spcPct val="115000"/>
              </a:lnSpc>
              <a:spcBef>
                <a:spcPts val="1600"/>
              </a:spcBef>
              <a:spcAft>
                <a:spcPts val="0"/>
              </a:spcAft>
              <a:buClr>
                <a:srgbClr val="000000"/>
              </a:buClr>
              <a:buSzPts val="1200"/>
              <a:buChar char="○"/>
              <a:defRPr>
                <a:solidFill>
                  <a:srgbClr val="000000"/>
                </a:solidFill>
              </a:defRPr>
            </a:lvl2pPr>
            <a:lvl3pPr marL="1371600" lvl="2" indent="-304800" algn="l">
              <a:lnSpc>
                <a:spcPct val="115000"/>
              </a:lnSpc>
              <a:spcBef>
                <a:spcPts val="1600"/>
              </a:spcBef>
              <a:spcAft>
                <a:spcPts val="0"/>
              </a:spcAft>
              <a:buClr>
                <a:srgbClr val="000000"/>
              </a:buClr>
              <a:buSzPts val="1200"/>
              <a:buChar char="■"/>
              <a:defRPr>
                <a:solidFill>
                  <a:srgbClr val="000000"/>
                </a:solidFill>
              </a:defRPr>
            </a:lvl3pPr>
            <a:lvl4pPr marL="1828800" lvl="3" indent="-304800" algn="l">
              <a:lnSpc>
                <a:spcPct val="115000"/>
              </a:lnSpc>
              <a:spcBef>
                <a:spcPts val="1600"/>
              </a:spcBef>
              <a:spcAft>
                <a:spcPts val="0"/>
              </a:spcAft>
              <a:buClr>
                <a:srgbClr val="000000"/>
              </a:buClr>
              <a:buSzPts val="1200"/>
              <a:buChar char="●"/>
              <a:defRPr>
                <a:solidFill>
                  <a:srgbClr val="000000"/>
                </a:solidFill>
              </a:defRPr>
            </a:lvl4pPr>
            <a:lvl5pPr marL="2286000" lvl="4" indent="-304800" algn="l">
              <a:lnSpc>
                <a:spcPct val="115000"/>
              </a:lnSpc>
              <a:spcBef>
                <a:spcPts val="1600"/>
              </a:spcBef>
              <a:spcAft>
                <a:spcPts val="0"/>
              </a:spcAft>
              <a:buClr>
                <a:srgbClr val="000000"/>
              </a:buClr>
              <a:buSzPts val="1200"/>
              <a:buChar char="○"/>
              <a:defRPr>
                <a:solidFill>
                  <a:srgbClr val="000000"/>
                </a:solidFill>
              </a:defRPr>
            </a:lvl5pPr>
            <a:lvl6pPr marL="2743200" lvl="5" indent="-304800" algn="l">
              <a:lnSpc>
                <a:spcPct val="115000"/>
              </a:lnSpc>
              <a:spcBef>
                <a:spcPts val="1600"/>
              </a:spcBef>
              <a:spcAft>
                <a:spcPts val="0"/>
              </a:spcAft>
              <a:buClr>
                <a:srgbClr val="000000"/>
              </a:buClr>
              <a:buSzPts val="1200"/>
              <a:buChar char="■"/>
              <a:defRPr>
                <a:solidFill>
                  <a:srgbClr val="000000"/>
                </a:solidFill>
              </a:defRPr>
            </a:lvl6pPr>
            <a:lvl7pPr marL="3200400" lvl="6" indent="-304800" algn="l">
              <a:lnSpc>
                <a:spcPct val="115000"/>
              </a:lnSpc>
              <a:spcBef>
                <a:spcPts val="1600"/>
              </a:spcBef>
              <a:spcAft>
                <a:spcPts val="0"/>
              </a:spcAft>
              <a:buClr>
                <a:srgbClr val="000000"/>
              </a:buClr>
              <a:buSzPts val="1200"/>
              <a:buChar char="●"/>
              <a:defRPr>
                <a:solidFill>
                  <a:srgbClr val="000000"/>
                </a:solidFill>
              </a:defRPr>
            </a:lvl7pPr>
            <a:lvl8pPr marL="3657600" lvl="7" indent="-304800" algn="l">
              <a:lnSpc>
                <a:spcPct val="115000"/>
              </a:lnSpc>
              <a:spcBef>
                <a:spcPts val="1600"/>
              </a:spcBef>
              <a:spcAft>
                <a:spcPts val="0"/>
              </a:spcAft>
              <a:buClr>
                <a:srgbClr val="000000"/>
              </a:buClr>
              <a:buSzPts val="1200"/>
              <a:buChar char="○"/>
              <a:defRPr>
                <a:solidFill>
                  <a:srgbClr val="000000"/>
                </a:solidFill>
              </a:defRPr>
            </a:lvl8pPr>
            <a:lvl9pPr marL="4114800" lvl="8" indent="-304800" algn="l">
              <a:lnSpc>
                <a:spcPct val="115000"/>
              </a:lnSpc>
              <a:spcBef>
                <a:spcPts val="1600"/>
              </a:spcBef>
              <a:spcAft>
                <a:spcPts val="1600"/>
              </a:spcAft>
              <a:buClr>
                <a:srgbClr val="000000"/>
              </a:buClr>
              <a:buSzPts val="1200"/>
              <a:buChar char="■"/>
              <a:defRPr>
                <a:solidFill>
                  <a:srgbClr val="000000"/>
                </a:solidFill>
              </a:defRPr>
            </a:lvl9pPr>
          </a:lstStyle>
          <a:p>
            <a:endParaRPr/>
          </a:p>
        </p:txBody>
      </p:sp>
      <p:sp>
        <p:nvSpPr>
          <p:cNvPr id="113" name="Google Shape;113;p39"/>
          <p:cNvSpPr txBox="1">
            <a:spLocks noGrp="1"/>
          </p:cNvSpPr>
          <p:nvPr>
            <p:ph type="ctrTitle"/>
          </p:nvPr>
        </p:nvSpPr>
        <p:spPr>
          <a:xfrm rot="5400000">
            <a:off x="6923109" y="1407498"/>
            <a:ext cx="2449800" cy="4875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a:p>
        </p:txBody>
      </p:sp>
      <p:sp>
        <p:nvSpPr>
          <p:cNvPr id="114" name="Google Shape;114;p39"/>
          <p:cNvSpPr txBox="1">
            <a:spLocks noGrp="1"/>
          </p:cNvSpPr>
          <p:nvPr>
            <p:ph type="subTitle" idx="2"/>
          </p:nvPr>
        </p:nvSpPr>
        <p:spPr>
          <a:xfrm>
            <a:off x="642050" y="540000"/>
            <a:ext cx="4655400" cy="960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200"/>
              <a:buNone/>
              <a:defRPr/>
            </a:lvl1pPr>
            <a:lvl2pPr lvl="1" algn="l">
              <a:lnSpc>
                <a:spcPct val="100000"/>
              </a:lnSpc>
              <a:spcBef>
                <a:spcPts val="0"/>
              </a:spcBef>
              <a:spcAft>
                <a:spcPts val="0"/>
              </a:spcAft>
              <a:buClr>
                <a:srgbClr val="FFFFFF"/>
              </a:buClr>
              <a:buSzPts val="1200"/>
              <a:buNone/>
              <a:defRPr>
                <a:solidFill>
                  <a:srgbClr val="FFFFFF"/>
                </a:solidFill>
              </a:defRPr>
            </a:lvl2pPr>
            <a:lvl3pPr lvl="2" algn="l">
              <a:lnSpc>
                <a:spcPct val="100000"/>
              </a:lnSpc>
              <a:spcBef>
                <a:spcPts val="0"/>
              </a:spcBef>
              <a:spcAft>
                <a:spcPts val="0"/>
              </a:spcAft>
              <a:buClr>
                <a:srgbClr val="FFFFFF"/>
              </a:buClr>
              <a:buSzPts val="1200"/>
              <a:buNone/>
              <a:defRPr>
                <a:solidFill>
                  <a:srgbClr val="FFFFFF"/>
                </a:solidFill>
              </a:defRPr>
            </a:lvl3pPr>
            <a:lvl4pPr lvl="3" algn="l">
              <a:lnSpc>
                <a:spcPct val="100000"/>
              </a:lnSpc>
              <a:spcBef>
                <a:spcPts val="0"/>
              </a:spcBef>
              <a:spcAft>
                <a:spcPts val="0"/>
              </a:spcAft>
              <a:buClr>
                <a:srgbClr val="FFFFFF"/>
              </a:buClr>
              <a:buSzPts val="1200"/>
              <a:buNone/>
              <a:defRPr>
                <a:solidFill>
                  <a:srgbClr val="FFFFFF"/>
                </a:solidFill>
              </a:defRPr>
            </a:lvl4pPr>
            <a:lvl5pPr lvl="4" algn="l">
              <a:lnSpc>
                <a:spcPct val="100000"/>
              </a:lnSpc>
              <a:spcBef>
                <a:spcPts val="0"/>
              </a:spcBef>
              <a:spcAft>
                <a:spcPts val="0"/>
              </a:spcAft>
              <a:buClr>
                <a:srgbClr val="FFFFFF"/>
              </a:buClr>
              <a:buSzPts val="1200"/>
              <a:buNone/>
              <a:defRPr>
                <a:solidFill>
                  <a:srgbClr val="FFFFFF"/>
                </a:solidFill>
              </a:defRPr>
            </a:lvl5pPr>
            <a:lvl6pPr lvl="5" algn="l">
              <a:lnSpc>
                <a:spcPct val="100000"/>
              </a:lnSpc>
              <a:spcBef>
                <a:spcPts val="0"/>
              </a:spcBef>
              <a:spcAft>
                <a:spcPts val="0"/>
              </a:spcAft>
              <a:buClr>
                <a:srgbClr val="FFFFFF"/>
              </a:buClr>
              <a:buSzPts val="1200"/>
              <a:buNone/>
              <a:defRPr>
                <a:solidFill>
                  <a:srgbClr val="FFFFFF"/>
                </a:solidFill>
              </a:defRPr>
            </a:lvl6pPr>
            <a:lvl7pPr lvl="6" algn="l">
              <a:lnSpc>
                <a:spcPct val="100000"/>
              </a:lnSpc>
              <a:spcBef>
                <a:spcPts val="0"/>
              </a:spcBef>
              <a:spcAft>
                <a:spcPts val="0"/>
              </a:spcAft>
              <a:buClr>
                <a:srgbClr val="FFFFFF"/>
              </a:buClr>
              <a:buSzPts val="1200"/>
              <a:buNone/>
              <a:defRPr>
                <a:solidFill>
                  <a:srgbClr val="FFFFFF"/>
                </a:solidFill>
              </a:defRPr>
            </a:lvl7pPr>
            <a:lvl8pPr lvl="7" algn="l">
              <a:lnSpc>
                <a:spcPct val="100000"/>
              </a:lnSpc>
              <a:spcBef>
                <a:spcPts val="0"/>
              </a:spcBef>
              <a:spcAft>
                <a:spcPts val="0"/>
              </a:spcAft>
              <a:buClr>
                <a:srgbClr val="FFFFFF"/>
              </a:buClr>
              <a:buSzPts val="1200"/>
              <a:buNone/>
              <a:defRPr>
                <a:solidFill>
                  <a:srgbClr val="FFFFFF"/>
                </a:solidFill>
              </a:defRPr>
            </a:lvl8pPr>
            <a:lvl9pPr lvl="8" algn="l">
              <a:lnSpc>
                <a:spcPct val="100000"/>
              </a:lnSpc>
              <a:spcBef>
                <a:spcPts val="0"/>
              </a:spcBef>
              <a:spcAft>
                <a:spcPts val="0"/>
              </a:spcAft>
              <a:buClr>
                <a:srgbClr val="FFFFFF"/>
              </a:buClr>
              <a:buSzPts val="1200"/>
              <a:buNone/>
              <a:defRPr>
                <a:solidFill>
                  <a:srgbClr val="FFFFFF"/>
                </a:solidFill>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 text 1">
  <p:cSld name="Title + text 1">
    <p:spTree>
      <p:nvGrpSpPr>
        <p:cNvPr id="1" name="Shape 8"/>
        <p:cNvGrpSpPr/>
        <p:nvPr/>
      </p:nvGrpSpPr>
      <p:grpSpPr>
        <a:xfrm>
          <a:off x="0" y="0"/>
          <a:ext cx="0" cy="0"/>
          <a:chOff x="0" y="0"/>
          <a:chExt cx="0" cy="0"/>
        </a:xfrm>
      </p:grpSpPr>
      <p:sp>
        <p:nvSpPr>
          <p:cNvPr id="9" name="Google Shape;9;p20"/>
          <p:cNvSpPr txBox="1">
            <a:spLocks noGrp="1"/>
          </p:cNvSpPr>
          <p:nvPr>
            <p:ph type="title"/>
          </p:nvPr>
        </p:nvSpPr>
        <p:spPr>
          <a:xfrm>
            <a:off x="672375" y="1432475"/>
            <a:ext cx="3498000" cy="8967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Clr>
                <a:srgbClr val="000000"/>
              </a:buClr>
              <a:buSzPts val="2800"/>
              <a:buNone/>
              <a:defRPr/>
            </a:lvl1pPr>
            <a:lvl2pPr lvl="1" algn="l">
              <a:lnSpc>
                <a:spcPct val="100000"/>
              </a:lnSpc>
              <a:spcBef>
                <a:spcPts val="0"/>
              </a:spcBef>
              <a:spcAft>
                <a:spcPts val="0"/>
              </a:spcAft>
              <a:buClr>
                <a:srgbClr val="000000"/>
              </a:buClr>
              <a:buSzPts val="2800"/>
              <a:buNone/>
              <a:defRPr>
                <a:solidFill>
                  <a:srgbClr val="000000"/>
                </a:solidFill>
              </a:defRPr>
            </a:lvl2pPr>
            <a:lvl3pPr lvl="2" algn="l">
              <a:lnSpc>
                <a:spcPct val="100000"/>
              </a:lnSpc>
              <a:spcBef>
                <a:spcPts val="0"/>
              </a:spcBef>
              <a:spcAft>
                <a:spcPts val="0"/>
              </a:spcAft>
              <a:buClr>
                <a:srgbClr val="000000"/>
              </a:buClr>
              <a:buSzPts val="2800"/>
              <a:buNone/>
              <a:defRPr>
                <a:solidFill>
                  <a:srgbClr val="000000"/>
                </a:solidFill>
              </a:defRPr>
            </a:lvl3pPr>
            <a:lvl4pPr lvl="3" algn="l">
              <a:lnSpc>
                <a:spcPct val="100000"/>
              </a:lnSpc>
              <a:spcBef>
                <a:spcPts val="0"/>
              </a:spcBef>
              <a:spcAft>
                <a:spcPts val="0"/>
              </a:spcAft>
              <a:buClr>
                <a:srgbClr val="000000"/>
              </a:buClr>
              <a:buSzPts val="2800"/>
              <a:buNone/>
              <a:defRPr>
                <a:solidFill>
                  <a:srgbClr val="000000"/>
                </a:solidFill>
              </a:defRPr>
            </a:lvl4pPr>
            <a:lvl5pPr lvl="4" algn="l">
              <a:lnSpc>
                <a:spcPct val="100000"/>
              </a:lnSpc>
              <a:spcBef>
                <a:spcPts val="0"/>
              </a:spcBef>
              <a:spcAft>
                <a:spcPts val="0"/>
              </a:spcAft>
              <a:buClr>
                <a:srgbClr val="000000"/>
              </a:buClr>
              <a:buSzPts val="2800"/>
              <a:buNone/>
              <a:defRPr>
                <a:solidFill>
                  <a:srgbClr val="000000"/>
                </a:solidFill>
              </a:defRPr>
            </a:lvl5pPr>
            <a:lvl6pPr lvl="5" algn="l">
              <a:lnSpc>
                <a:spcPct val="100000"/>
              </a:lnSpc>
              <a:spcBef>
                <a:spcPts val="0"/>
              </a:spcBef>
              <a:spcAft>
                <a:spcPts val="0"/>
              </a:spcAft>
              <a:buClr>
                <a:srgbClr val="000000"/>
              </a:buClr>
              <a:buSzPts val="2800"/>
              <a:buNone/>
              <a:defRPr>
                <a:solidFill>
                  <a:srgbClr val="000000"/>
                </a:solidFill>
              </a:defRPr>
            </a:lvl6pPr>
            <a:lvl7pPr lvl="6" algn="l">
              <a:lnSpc>
                <a:spcPct val="100000"/>
              </a:lnSpc>
              <a:spcBef>
                <a:spcPts val="0"/>
              </a:spcBef>
              <a:spcAft>
                <a:spcPts val="0"/>
              </a:spcAft>
              <a:buClr>
                <a:srgbClr val="000000"/>
              </a:buClr>
              <a:buSzPts val="2800"/>
              <a:buNone/>
              <a:defRPr>
                <a:solidFill>
                  <a:srgbClr val="000000"/>
                </a:solidFill>
              </a:defRPr>
            </a:lvl7pPr>
            <a:lvl8pPr lvl="7" algn="l">
              <a:lnSpc>
                <a:spcPct val="100000"/>
              </a:lnSpc>
              <a:spcBef>
                <a:spcPts val="0"/>
              </a:spcBef>
              <a:spcAft>
                <a:spcPts val="0"/>
              </a:spcAft>
              <a:buClr>
                <a:srgbClr val="000000"/>
              </a:buClr>
              <a:buSzPts val="2800"/>
              <a:buNone/>
              <a:defRPr>
                <a:solidFill>
                  <a:srgbClr val="000000"/>
                </a:solidFill>
              </a:defRPr>
            </a:lvl8pPr>
            <a:lvl9pPr lvl="8" algn="l">
              <a:lnSpc>
                <a:spcPct val="100000"/>
              </a:lnSpc>
              <a:spcBef>
                <a:spcPts val="0"/>
              </a:spcBef>
              <a:spcAft>
                <a:spcPts val="0"/>
              </a:spcAft>
              <a:buClr>
                <a:srgbClr val="000000"/>
              </a:buClr>
              <a:buSzPts val="2800"/>
              <a:buNone/>
              <a:defRPr>
                <a:solidFill>
                  <a:srgbClr val="000000"/>
                </a:solidFill>
              </a:defRPr>
            </a:lvl9pPr>
          </a:lstStyle>
          <a:p>
            <a:endParaRPr/>
          </a:p>
        </p:txBody>
      </p:sp>
      <p:sp>
        <p:nvSpPr>
          <p:cNvPr id="10" name="Google Shape;10;p20"/>
          <p:cNvSpPr txBox="1">
            <a:spLocks noGrp="1"/>
          </p:cNvSpPr>
          <p:nvPr>
            <p:ph type="subTitle" idx="1"/>
          </p:nvPr>
        </p:nvSpPr>
        <p:spPr>
          <a:xfrm flipH="1">
            <a:off x="1667175" y="2154225"/>
            <a:ext cx="2503200" cy="11700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Clr>
                <a:srgbClr val="000000"/>
              </a:buClr>
              <a:buSzPts val="1200"/>
              <a:buNone/>
              <a:defRPr>
                <a:solidFill>
                  <a:srgbClr val="434343"/>
                </a:solidFill>
              </a:defRPr>
            </a:lvl1pPr>
            <a:lvl2pPr lvl="1" algn="l">
              <a:lnSpc>
                <a:spcPct val="100000"/>
              </a:lnSpc>
              <a:spcBef>
                <a:spcPts val="0"/>
              </a:spcBef>
              <a:spcAft>
                <a:spcPts val="0"/>
              </a:spcAft>
              <a:buClr>
                <a:srgbClr val="000000"/>
              </a:buClr>
              <a:buSzPts val="2800"/>
              <a:buNone/>
              <a:defRPr sz="2800">
                <a:solidFill>
                  <a:srgbClr val="000000"/>
                </a:solidFill>
              </a:defRPr>
            </a:lvl2pPr>
            <a:lvl3pPr lvl="2" algn="l">
              <a:lnSpc>
                <a:spcPct val="100000"/>
              </a:lnSpc>
              <a:spcBef>
                <a:spcPts val="0"/>
              </a:spcBef>
              <a:spcAft>
                <a:spcPts val="0"/>
              </a:spcAft>
              <a:buClr>
                <a:srgbClr val="000000"/>
              </a:buClr>
              <a:buSzPts val="2800"/>
              <a:buNone/>
              <a:defRPr sz="2800">
                <a:solidFill>
                  <a:srgbClr val="000000"/>
                </a:solidFill>
              </a:defRPr>
            </a:lvl3pPr>
            <a:lvl4pPr lvl="3" algn="l">
              <a:lnSpc>
                <a:spcPct val="100000"/>
              </a:lnSpc>
              <a:spcBef>
                <a:spcPts val="0"/>
              </a:spcBef>
              <a:spcAft>
                <a:spcPts val="0"/>
              </a:spcAft>
              <a:buClr>
                <a:srgbClr val="000000"/>
              </a:buClr>
              <a:buSzPts val="2800"/>
              <a:buNone/>
              <a:defRPr sz="2800">
                <a:solidFill>
                  <a:srgbClr val="000000"/>
                </a:solidFill>
              </a:defRPr>
            </a:lvl4pPr>
            <a:lvl5pPr lvl="4" algn="l">
              <a:lnSpc>
                <a:spcPct val="100000"/>
              </a:lnSpc>
              <a:spcBef>
                <a:spcPts val="0"/>
              </a:spcBef>
              <a:spcAft>
                <a:spcPts val="0"/>
              </a:spcAft>
              <a:buClr>
                <a:srgbClr val="000000"/>
              </a:buClr>
              <a:buSzPts val="2800"/>
              <a:buNone/>
              <a:defRPr sz="2800">
                <a:solidFill>
                  <a:srgbClr val="000000"/>
                </a:solidFill>
              </a:defRPr>
            </a:lvl5pPr>
            <a:lvl6pPr lvl="5" algn="l">
              <a:lnSpc>
                <a:spcPct val="100000"/>
              </a:lnSpc>
              <a:spcBef>
                <a:spcPts val="0"/>
              </a:spcBef>
              <a:spcAft>
                <a:spcPts val="0"/>
              </a:spcAft>
              <a:buClr>
                <a:srgbClr val="000000"/>
              </a:buClr>
              <a:buSzPts val="2800"/>
              <a:buNone/>
              <a:defRPr sz="2800">
                <a:solidFill>
                  <a:srgbClr val="000000"/>
                </a:solidFill>
              </a:defRPr>
            </a:lvl6pPr>
            <a:lvl7pPr lvl="6" algn="l">
              <a:lnSpc>
                <a:spcPct val="100000"/>
              </a:lnSpc>
              <a:spcBef>
                <a:spcPts val="0"/>
              </a:spcBef>
              <a:spcAft>
                <a:spcPts val="0"/>
              </a:spcAft>
              <a:buClr>
                <a:srgbClr val="000000"/>
              </a:buClr>
              <a:buSzPts val="2800"/>
              <a:buNone/>
              <a:defRPr sz="2800">
                <a:solidFill>
                  <a:srgbClr val="000000"/>
                </a:solidFill>
              </a:defRPr>
            </a:lvl7pPr>
            <a:lvl8pPr lvl="7" algn="l">
              <a:lnSpc>
                <a:spcPct val="100000"/>
              </a:lnSpc>
              <a:spcBef>
                <a:spcPts val="0"/>
              </a:spcBef>
              <a:spcAft>
                <a:spcPts val="0"/>
              </a:spcAft>
              <a:buClr>
                <a:srgbClr val="000000"/>
              </a:buClr>
              <a:buSzPts val="2800"/>
              <a:buNone/>
              <a:defRPr sz="2800">
                <a:solidFill>
                  <a:srgbClr val="000000"/>
                </a:solidFill>
              </a:defRPr>
            </a:lvl8pPr>
            <a:lvl9pPr lvl="8" algn="l">
              <a:lnSpc>
                <a:spcPct val="100000"/>
              </a:lnSpc>
              <a:spcBef>
                <a:spcPts val="0"/>
              </a:spcBef>
              <a:spcAft>
                <a:spcPts val="0"/>
              </a:spcAft>
              <a:buClr>
                <a:srgbClr val="000000"/>
              </a:buClr>
              <a:buSzPts val="2800"/>
              <a:buNone/>
              <a:defRPr sz="2800">
                <a:solidFill>
                  <a:srgbClr val="000000"/>
                </a:solidFill>
              </a:defRPr>
            </a:lvl9pPr>
          </a:lstStyle>
          <a:p>
            <a:endParaRPr/>
          </a:p>
        </p:txBody>
      </p:sp>
      <p:sp>
        <p:nvSpPr>
          <p:cNvPr id="2" name="Slide Number Placeholder 1">
            <a:extLst>
              <a:ext uri="{FF2B5EF4-FFF2-40B4-BE49-F238E27FC236}">
                <a16:creationId xmlns:a16="http://schemas.microsoft.com/office/drawing/2014/main" id="{759B062C-D724-5EE6-FB74-D2D4CB5E98D7}"/>
              </a:ext>
            </a:extLst>
          </p:cNvPr>
          <p:cNvSpPr>
            <a:spLocks noGrp="1"/>
          </p:cNvSpPr>
          <p:nvPr>
            <p:ph type="sldNum" sz="quarter" idx="4"/>
          </p:nvPr>
        </p:nvSpPr>
        <p:spPr>
          <a:xfrm>
            <a:off x="7009492" y="4810806"/>
            <a:ext cx="2057400" cy="274637"/>
          </a:xfrm>
          <a:prstGeom prst="rect">
            <a:avLst/>
          </a:prstGeom>
        </p:spPr>
        <p:txBody>
          <a:bodyPr vert="horz" lIns="91440" tIns="45720" rIns="91440" bIns="45720" rtlCol="0" anchor="ctr"/>
          <a:lstStyle>
            <a:lvl1pPr algn="r">
              <a:defRPr sz="1200">
                <a:solidFill>
                  <a:schemeClr val="tx1">
                    <a:tint val="82000"/>
                  </a:schemeClr>
                </a:solidFill>
                <a:latin typeface="Poppins" panose="00000500000000000000" pitchFamily="2" charset="0"/>
                <a:cs typeface="Poppins" panose="00000500000000000000" pitchFamily="2" charset="0"/>
              </a:defRPr>
            </a:lvl1pPr>
          </a:lstStyle>
          <a:p>
            <a:fld id="{DF89371C-F3DE-41CE-8C98-062F12E79520}" type="slidenum">
              <a:rPr lang="en-GB" smtClean="0"/>
              <a:pPr/>
              <a:t>‹#›</a:t>
            </a:fld>
            <a:endParaRPr lang="en-GB"/>
          </a:p>
        </p:txBody>
      </p:sp>
    </p:spTree>
    <p:extLst>
      <p:ext uri="{BB962C8B-B14F-4D97-AF65-F5344CB8AC3E}">
        <p14:creationId xmlns:p14="http://schemas.microsoft.com/office/powerpoint/2010/main" val="29578921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hree columns 1">
  <p:cSld name="Three columns 1">
    <p:spTree>
      <p:nvGrpSpPr>
        <p:cNvPr id="1" name="Shape 11"/>
        <p:cNvGrpSpPr/>
        <p:nvPr/>
      </p:nvGrpSpPr>
      <p:grpSpPr>
        <a:xfrm>
          <a:off x="0" y="0"/>
          <a:ext cx="0" cy="0"/>
          <a:chOff x="0" y="0"/>
          <a:chExt cx="0" cy="0"/>
        </a:xfrm>
      </p:grpSpPr>
      <p:sp>
        <p:nvSpPr>
          <p:cNvPr id="12" name="Google Shape;12;p21"/>
          <p:cNvSpPr txBox="1">
            <a:spLocks noGrp="1"/>
          </p:cNvSpPr>
          <p:nvPr>
            <p:ph type="ctrTitle"/>
          </p:nvPr>
        </p:nvSpPr>
        <p:spPr>
          <a:xfrm>
            <a:off x="4921575" y="2993035"/>
            <a:ext cx="1828200" cy="644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rgbClr val="F3F3F3"/>
              </a:buClr>
              <a:buSzPts val="1800"/>
              <a:buNone/>
              <a:defRPr sz="1800">
                <a:solidFill>
                  <a:srgbClr val="F3F3F3"/>
                </a:solidFill>
              </a:defRPr>
            </a:lvl1pPr>
            <a:lvl2pPr lvl="1" algn="l">
              <a:lnSpc>
                <a:spcPct val="100000"/>
              </a:lnSpc>
              <a:spcBef>
                <a:spcPts val="0"/>
              </a:spcBef>
              <a:spcAft>
                <a:spcPts val="0"/>
              </a:spcAft>
              <a:buClr>
                <a:srgbClr val="F3F3F3"/>
              </a:buClr>
              <a:buSzPts val="1800"/>
              <a:buNone/>
              <a:defRPr sz="1800">
                <a:solidFill>
                  <a:srgbClr val="F3F3F3"/>
                </a:solidFill>
              </a:defRPr>
            </a:lvl2pPr>
            <a:lvl3pPr lvl="2" algn="l">
              <a:lnSpc>
                <a:spcPct val="100000"/>
              </a:lnSpc>
              <a:spcBef>
                <a:spcPts val="0"/>
              </a:spcBef>
              <a:spcAft>
                <a:spcPts val="0"/>
              </a:spcAft>
              <a:buClr>
                <a:srgbClr val="F3F3F3"/>
              </a:buClr>
              <a:buSzPts val="1800"/>
              <a:buNone/>
              <a:defRPr sz="1800">
                <a:solidFill>
                  <a:srgbClr val="F3F3F3"/>
                </a:solidFill>
              </a:defRPr>
            </a:lvl3pPr>
            <a:lvl4pPr lvl="3" algn="l">
              <a:lnSpc>
                <a:spcPct val="100000"/>
              </a:lnSpc>
              <a:spcBef>
                <a:spcPts val="0"/>
              </a:spcBef>
              <a:spcAft>
                <a:spcPts val="0"/>
              </a:spcAft>
              <a:buClr>
                <a:srgbClr val="F3F3F3"/>
              </a:buClr>
              <a:buSzPts val="1800"/>
              <a:buNone/>
              <a:defRPr sz="1800">
                <a:solidFill>
                  <a:srgbClr val="F3F3F3"/>
                </a:solidFill>
              </a:defRPr>
            </a:lvl4pPr>
            <a:lvl5pPr lvl="4" algn="l">
              <a:lnSpc>
                <a:spcPct val="100000"/>
              </a:lnSpc>
              <a:spcBef>
                <a:spcPts val="0"/>
              </a:spcBef>
              <a:spcAft>
                <a:spcPts val="0"/>
              </a:spcAft>
              <a:buClr>
                <a:srgbClr val="F3F3F3"/>
              </a:buClr>
              <a:buSzPts val="1800"/>
              <a:buNone/>
              <a:defRPr sz="1800">
                <a:solidFill>
                  <a:srgbClr val="F3F3F3"/>
                </a:solidFill>
              </a:defRPr>
            </a:lvl5pPr>
            <a:lvl6pPr lvl="5" algn="l">
              <a:lnSpc>
                <a:spcPct val="100000"/>
              </a:lnSpc>
              <a:spcBef>
                <a:spcPts val="0"/>
              </a:spcBef>
              <a:spcAft>
                <a:spcPts val="0"/>
              </a:spcAft>
              <a:buClr>
                <a:srgbClr val="F3F3F3"/>
              </a:buClr>
              <a:buSzPts val="1800"/>
              <a:buNone/>
              <a:defRPr sz="1800">
                <a:solidFill>
                  <a:srgbClr val="F3F3F3"/>
                </a:solidFill>
              </a:defRPr>
            </a:lvl6pPr>
            <a:lvl7pPr lvl="6" algn="l">
              <a:lnSpc>
                <a:spcPct val="100000"/>
              </a:lnSpc>
              <a:spcBef>
                <a:spcPts val="0"/>
              </a:spcBef>
              <a:spcAft>
                <a:spcPts val="0"/>
              </a:spcAft>
              <a:buClr>
                <a:srgbClr val="F3F3F3"/>
              </a:buClr>
              <a:buSzPts val="1800"/>
              <a:buNone/>
              <a:defRPr sz="1800">
                <a:solidFill>
                  <a:srgbClr val="F3F3F3"/>
                </a:solidFill>
              </a:defRPr>
            </a:lvl7pPr>
            <a:lvl8pPr lvl="7" algn="l">
              <a:lnSpc>
                <a:spcPct val="100000"/>
              </a:lnSpc>
              <a:spcBef>
                <a:spcPts val="0"/>
              </a:spcBef>
              <a:spcAft>
                <a:spcPts val="0"/>
              </a:spcAft>
              <a:buClr>
                <a:srgbClr val="F3F3F3"/>
              </a:buClr>
              <a:buSzPts val="1800"/>
              <a:buNone/>
              <a:defRPr sz="1800">
                <a:solidFill>
                  <a:srgbClr val="F3F3F3"/>
                </a:solidFill>
              </a:defRPr>
            </a:lvl8pPr>
            <a:lvl9pPr lvl="8" algn="l">
              <a:lnSpc>
                <a:spcPct val="100000"/>
              </a:lnSpc>
              <a:spcBef>
                <a:spcPts val="0"/>
              </a:spcBef>
              <a:spcAft>
                <a:spcPts val="0"/>
              </a:spcAft>
              <a:buClr>
                <a:srgbClr val="F3F3F3"/>
              </a:buClr>
              <a:buSzPts val="1800"/>
              <a:buNone/>
              <a:defRPr sz="1800">
                <a:solidFill>
                  <a:srgbClr val="F3F3F3"/>
                </a:solidFill>
              </a:defRPr>
            </a:lvl9pPr>
          </a:lstStyle>
          <a:p>
            <a:endParaRPr/>
          </a:p>
        </p:txBody>
      </p:sp>
      <p:sp>
        <p:nvSpPr>
          <p:cNvPr id="13" name="Google Shape;13;p21"/>
          <p:cNvSpPr txBox="1">
            <a:spLocks noGrp="1"/>
          </p:cNvSpPr>
          <p:nvPr>
            <p:ph type="subTitle" idx="1"/>
          </p:nvPr>
        </p:nvSpPr>
        <p:spPr>
          <a:xfrm>
            <a:off x="4921575" y="3553810"/>
            <a:ext cx="1522200" cy="946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000"/>
              <a:buNone/>
              <a:defRPr sz="1000">
                <a:solidFill>
                  <a:srgbClr val="000000"/>
                </a:solidFill>
              </a:defRPr>
            </a:lvl1pPr>
            <a:lvl2pPr lvl="1" algn="l">
              <a:lnSpc>
                <a:spcPct val="100000"/>
              </a:lnSpc>
              <a:spcBef>
                <a:spcPts val="0"/>
              </a:spcBef>
              <a:spcAft>
                <a:spcPts val="0"/>
              </a:spcAft>
              <a:buSzPts val="1000"/>
              <a:buNone/>
              <a:defRPr sz="1000"/>
            </a:lvl2pPr>
            <a:lvl3pPr lvl="2" algn="l">
              <a:lnSpc>
                <a:spcPct val="100000"/>
              </a:lnSpc>
              <a:spcBef>
                <a:spcPts val="0"/>
              </a:spcBef>
              <a:spcAft>
                <a:spcPts val="0"/>
              </a:spcAft>
              <a:buSzPts val="1000"/>
              <a:buNone/>
              <a:defRPr sz="1000"/>
            </a:lvl3pPr>
            <a:lvl4pPr lvl="3" algn="l">
              <a:lnSpc>
                <a:spcPct val="100000"/>
              </a:lnSpc>
              <a:spcBef>
                <a:spcPts val="0"/>
              </a:spcBef>
              <a:spcAft>
                <a:spcPts val="0"/>
              </a:spcAft>
              <a:buSzPts val="1000"/>
              <a:buNone/>
              <a:defRPr sz="1000"/>
            </a:lvl4pPr>
            <a:lvl5pPr lvl="4" algn="l">
              <a:lnSpc>
                <a:spcPct val="100000"/>
              </a:lnSpc>
              <a:spcBef>
                <a:spcPts val="0"/>
              </a:spcBef>
              <a:spcAft>
                <a:spcPts val="0"/>
              </a:spcAft>
              <a:buSzPts val="1000"/>
              <a:buNone/>
              <a:defRPr sz="1000"/>
            </a:lvl5pPr>
            <a:lvl6pPr lvl="5" algn="l">
              <a:lnSpc>
                <a:spcPct val="100000"/>
              </a:lnSpc>
              <a:spcBef>
                <a:spcPts val="0"/>
              </a:spcBef>
              <a:spcAft>
                <a:spcPts val="0"/>
              </a:spcAft>
              <a:buSzPts val="1000"/>
              <a:buNone/>
              <a:defRPr sz="1000"/>
            </a:lvl6pPr>
            <a:lvl7pPr lvl="6" algn="l">
              <a:lnSpc>
                <a:spcPct val="100000"/>
              </a:lnSpc>
              <a:spcBef>
                <a:spcPts val="0"/>
              </a:spcBef>
              <a:spcAft>
                <a:spcPts val="0"/>
              </a:spcAft>
              <a:buSzPts val="1000"/>
              <a:buNone/>
              <a:defRPr sz="1000"/>
            </a:lvl7pPr>
            <a:lvl8pPr lvl="7" algn="l">
              <a:lnSpc>
                <a:spcPct val="100000"/>
              </a:lnSpc>
              <a:spcBef>
                <a:spcPts val="0"/>
              </a:spcBef>
              <a:spcAft>
                <a:spcPts val="0"/>
              </a:spcAft>
              <a:buSzPts val="1000"/>
              <a:buNone/>
              <a:defRPr sz="1000"/>
            </a:lvl8pPr>
            <a:lvl9pPr lvl="8" algn="l">
              <a:lnSpc>
                <a:spcPct val="100000"/>
              </a:lnSpc>
              <a:spcBef>
                <a:spcPts val="0"/>
              </a:spcBef>
              <a:spcAft>
                <a:spcPts val="0"/>
              </a:spcAft>
              <a:buSzPts val="1000"/>
              <a:buNone/>
              <a:defRPr sz="1000"/>
            </a:lvl9pPr>
          </a:lstStyle>
          <a:p>
            <a:endParaRPr/>
          </a:p>
        </p:txBody>
      </p:sp>
      <p:sp>
        <p:nvSpPr>
          <p:cNvPr id="14" name="Google Shape;14;p21"/>
          <p:cNvSpPr txBox="1">
            <a:spLocks noGrp="1"/>
          </p:cNvSpPr>
          <p:nvPr>
            <p:ph type="ctrTitle" idx="2"/>
          </p:nvPr>
        </p:nvSpPr>
        <p:spPr>
          <a:xfrm>
            <a:off x="906139" y="2993035"/>
            <a:ext cx="1828200" cy="644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rgbClr val="F3F3F3"/>
              </a:buClr>
              <a:buSzPts val="1800"/>
              <a:buNone/>
              <a:defRPr sz="1800">
                <a:solidFill>
                  <a:srgbClr val="F3F3F3"/>
                </a:solidFill>
              </a:defRPr>
            </a:lvl1pPr>
            <a:lvl2pPr lvl="1" algn="l">
              <a:lnSpc>
                <a:spcPct val="100000"/>
              </a:lnSpc>
              <a:spcBef>
                <a:spcPts val="0"/>
              </a:spcBef>
              <a:spcAft>
                <a:spcPts val="0"/>
              </a:spcAft>
              <a:buClr>
                <a:srgbClr val="F3F3F3"/>
              </a:buClr>
              <a:buSzPts val="1800"/>
              <a:buNone/>
              <a:defRPr sz="1800">
                <a:solidFill>
                  <a:srgbClr val="F3F3F3"/>
                </a:solidFill>
              </a:defRPr>
            </a:lvl2pPr>
            <a:lvl3pPr lvl="2" algn="l">
              <a:lnSpc>
                <a:spcPct val="100000"/>
              </a:lnSpc>
              <a:spcBef>
                <a:spcPts val="0"/>
              </a:spcBef>
              <a:spcAft>
                <a:spcPts val="0"/>
              </a:spcAft>
              <a:buClr>
                <a:srgbClr val="F3F3F3"/>
              </a:buClr>
              <a:buSzPts val="1800"/>
              <a:buNone/>
              <a:defRPr sz="1800">
                <a:solidFill>
                  <a:srgbClr val="F3F3F3"/>
                </a:solidFill>
              </a:defRPr>
            </a:lvl3pPr>
            <a:lvl4pPr lvl="3" algn="l">
              <a:lnSpc>
                <a:spcPct val="100000"/>
              </a:lnSpc>
              <a:spcBef>
                <a:spcPts val="0"/>
              </a:spcBef>
              <a:spcAft>
                <a:spcPts val="0"/>
              </a:spcAft>
              <a:buClr>
                <a:srgbClr val="F3F3F3"/>
              </a:buClr>
              <a:buSzPts val="1800"/>
              <a:buNone/>
              <a:defRPr sz="1800">
                <a:solidFill>
                  <a:srgbClr val="F3F3F3"/>
                </a:solidFill>
              </a:defRPr>
            </a:lvl4pPr>
            <a:lvl5pPr lvl="4" algn="l">
              <a:lnSpc>
                <a:spcPct val="100000"/>
              </a:lnSpc>
              <a:spcBef>
                <a:spcPts val="0"/>
              </a:spcBef>
              <a:spcAft>
                <a:spcPts val="0"/>
              </a:spcAft>
              <a:buClr>
                <a:srgbClr val="F3F3F3"/>
              </a:buClr>
              <a:buSzPts val="1800"/>
              <a:buNone/>
              <a:defRPr sz="1800">
                <a:solidFill>
                  <a:srgbClr val="F3F3F3"/>
                </a:solidFill>
              </a:defRPr>
            </a:lvl5pPr>
            <a:lvl6pPr lvl="5" algn="l">
              <a:lnSpc>
                <a:spcPct val="100000"/>
              </a:lnSpc>
              <a:spcBef>
                <a:spcPts val="0"/>
              </a:spcBef>
              <a:spcAft>
                <a:spcPts val="0"/>
              </a:spcAft>
              <a:buClr>
                <a:srgbClr val="F3F3F3"/>
              </a:buClr>
              <a:buSzPts val="1800"/>
              <a:buNone/>
              <a:defRPr sz="1800">
                <a:solidFill>
                  <a:srgbClr val="F3F3F3"/>
                </a:solidFill>
              </a:defRPr>
            </a:lvl6pPr>
            <a:lvl7pPr lvl="6" algn="l">
              <a:lnSpc>
                <a:spcPct val="100000"/>
              </a:lnSpc>
              <a:spcBef>
                <a:spcPts val="0"/>
              </a:spcBef>
              <a:spcAft>
                <a:spcPts val="0"/>
              </a:spcAft>
              <a:buClr>
                <a:srgbClr val="F3F3F3"/>
              </a:buClr>
              <a:buSzPts val="1800"/>
              <a:buNone/>
              <a:defRPr sz="1800">
                <a:solidFill>
                  <a:srgbClr val="F3F3F3"/>
                </a:solidFill>
              </a:defRPr>
            </a:lvl7pPr>
            <a:lvl8pPr lvl="7" algn="l">
              <a:lnSpc>
                <a:spcPct val="100000"/>
              </a:lnSpc>
              <a:spcBef>
                <a:spcPts val="0"/>
              </a:spcBef>
              <a:spcAft>
                <a:spcPts val="0"/>
              </a:spcAft>
              <a:buClr>
                <a:srgbClr val="F3F3F3"/>
              </a:buClr>
              <a:buSzPts val="1800"/>
              <a:buNone/>
              <a:defRPr sz="1800">
                <a:solidFill>
                  <a:srgbClr val="F3F3F3"/>
                </a:solidFill>
              </a:defRPr>
            </a:lvl8pPr>
            <a:lvl9pPr lvl="8" algn="l">
              <a:lnSpc>
                <a:spcPct val="100000"/>
              </a:lnSpc>
              <a:spcBef>
                <a:spcPts val="0"/>
              </a:spcBef>
              <a:spcAft>
                <a:spcPts val="0"/>
              </a:spcAft>
              <a:buClr>
                <a:srgbClr val="F3F3F3"/>
              </a:buClr>
              <a:buSzPts val="1800"/>
              <a:buNone/>
              <a:defRPr sz="1800">
                <a:solidFill>
                  <a:srgbClr val="F3F3F3"/>
                </a:solidFill>
              </a:defRPr>
            </a:lvl9pPr>
          </a:lstStyle>
          <a:p>
            <a:endParaRPr/>
          </a:p>
        </p:txBody>
      </p:sp>
      <p:sp>
        <p:nvSpPr>
          <p:cNvPr id="15" name="Google Shape;15;p21"/>
          <p:cNvSpPr txBox="1">
            <a:spLocks noGrp="1"/>
          </p:cNvSpPr>
          <p:nvPr>
            <p:ph type="subTitle" idx="3"/>
          </p:nvPr>
        </p:nvSpPr>
        <p:spPr>
          <a:xfrm>
            <a:off x="906139" y="3553810"/>
            <a:ext cx="1522200" cy="946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000"/>
              <a:buNone/>
              <a:defRPr sz="1000">
                <a:solidFill>
                  <a:srgbClr val="000000"/>
                </a:solidFill>
              </a:defRPr>
            </a:lvl1pPr>
            <a:lvl2pPr lvl="1" algn="l">
              <a:lnSpc>
                <a:spcPct val="100000"/>
              </a:lnSpc>
              <a:spcBef>
                <a:spcPts val="0"/>
              </a:spcBef>
              <a:spcAft>
                <a:spcPts val="0"/>
              </a:spcAft>
              <a:buSzPts val="1000"/>
              <a:buNone/>
              <a:defRPr sz="1000"/>
            </a:lvl2pPr>
            <a:lvl3pPr lvl="2" algn="l">
              <a:lnSpc>
                <a:spcPct val="100000"/>
              </a:lnSpc>
              <a:spcBef>
                <a:spcPts val="0"/>
              </a:spcBef>
              <a:spcAft>
                <a:spcPts val="0"/>
              </a:spcAft>
              <a:buSzPts val="1000"/>
              <a:buNone/>
              <a:defRPr sz="1000"/>
            </a:lvl3pPr>
            <a:lvl4pPr lvl="3" algn="l">
              <a:lnSpc>
                <a:spcPct val="100000"/>
              </a:lnSpc>
              <a:spcBef>
                <a:spcPts val="0"/>
              </a:spcBef>
              <a:spcAft>
                <a:spcPts val="0"/>
              </a:spcAft>
              <a:buSzPts val="1000"/>
              <a:buNone/>
              <a:defRPr sz="1000"/>
            </a:lvl4pPr>
            <a:lvl5pPr lvl="4" algn="l">
              <a:lnSpc>
                <a:spcPct val="100000"/>
              </a:lnSpc>
              <a:spcBef>
                <a:spcPts val="0"/>
              </a:spcBef>
              <a:spcAft>
                <a:spcPts val="0"/>
              </a:spcAft>
              <a:buSzPts val="1000"/>
              <a:buNone/>
              <a:defRPr sz="1000"/>
            </a:lvl5pPr>
            <a:lvl6pPr lvl="5" algn="l">
              <a:lnSpc>
                <a:spcPct val="100000"/>
              </a:lnSpc>
              <a:spcBef>
                <a:spcPts val="0"/>
              </a:spcBef>
              <a:spcAft>
                <a:spcPts val="0"/>
              </a:spcAft>
              <a:buSzPts val="1000"/>
              <a:buNone/>
              <a:defRPr sz="1000"/>
            </a:lvl6pPr>
            <a:lvl7pPr lvl="6" algn="l">
              <a:lnSpc>
                <a:spcPct val="100000"/>
              </a:lnSpc>
              <a:spcBef>
                <a:spcPts val="0"/>
              </a:spcBef>
              <a:spcAft>
                <a:spcPts val="0"/>
              </a:spcAft>
              <a:buSzPts val="1000"/>
              <a:buNone/>
              <a:defRPr sz="1000"/>
            </a:lvl7pPr>
            <a:lvl8pPr lvl="7" algn="l">
              <a:lnSpc>
                <a:spcPct val="100000"/>
              </a:lnSpc>
              <a:spcBef>
                <a:spcPts val="0"/>
              </a:spcBef>
              <a:spcAft>
                <a:spcPts val="0"/>
              </a:spcAft>
              <a:buSzPts val="1000"/>
              <a:buNone/>
              <a:defRPr sz="1000"/>
            </a:lvl8pPr>
            <a:lvl9pPr lvl="8" algn="l">
              <a:lnSpc>
                <a:spcPct val="100000"/>
              </a:lnSpc>
              <a:spcBef>
                <a:spcPts val="0"/>
              </a:spcBef>
              <a:spcAft>
                <a:spcPts val="0"/>
              </a:spcAft>
              <a:buSzPts val="1000"/>
              <a:buNone/>
              <a:defRPr sz="1000"/>
            </a:lvl9pPr>
          </a:lstStyle>
          <a:p>
            <a:endParaRPr/>
          </a:p>
        </p:txBody>
      </p:sp>
      <p:sp>
        <p:nvSpPr>
          <p:cNvPr id="16" name="Google Shape;16;p21"/>
          <p:cNvSpPr txBox="1">
            <a:spLocks noGrp="1"/>
          </p:cNvSpPr>
          <p:nvPr>
            <p:ph type="ctrTitle" idx="4"/>
          </p:nvPr>
        </p:nvSpPr>
        <p:spPr>
          <a:xfrm rot="5400000">
            <a:off x="6685437" y="1646270"/>
            <a:ext cx="2913300" cy="4875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a:p>
        </p:txBody>
      </p:sp>
      <p:sp>
        <p:nvSpPr>
          <p:cNvPr id="17" name="Google Shape;17;p21"/>
          <p:cNvSpPr txBox="1">
            <a:spLocks noGrp="1"/>
          </p:cNvSpPr>
          <p:nvPr>
            <p:ph type="ctrTitle" idx="5"/>
          </p:nvPr>
        </p:nvSpPr>
        <p:spPr>
          <a:xfrm>
            <a:off x="2928557" y="2993035"/>
            <a:ext cx="1798800" cy="644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rgbClr val="F3F3F3"/>
              </a:buClr>
              <a:buSzPts val="1800"/>
              <a:buNone/>
              <a:defRPr sz="1800">
                <a:solidFill>
                  <a:srgbClr val="F3F3F3"/>
                </a:solidFill>
              </a:defRPr>
            </a:lvl1pPr>
            <a:lvl2pPr lvl="1" algn="l">
              <a:lnSpc>
                <a:spcPct val="100000"/>
              </a:lnSpc>
              <a:spcBef>
                <a:spcPts val="0"/>
              </a:spcBef>
              <a:spcAft>
                <a:spcPts val="0"/>
              </a:spcAft>
              <a:buClr>
                <a:srgbClr val="F3F3F3"/>
              </a:buClr>
              <a:buSzPts val="1800"/>
              <a:buNone/>
              <a:defRPr sz="1800">
                <a:solidFill>
                  <a:srgbClr val="F3F3F3"/>
                </a:solidFill>
              </a:defRPr>
            </a:lvl2pPr>
            <a:lvl3pPr lvl="2" algn="l">
              <a:lnSpc>
                <a:spcPct val="100000"/>
              </a:lnSpc>
              <a:spcBef>
                <a:spcPts val="0"/>
              </a:spcBef>
              <a:spcAft>
                <a:spcPts val="0"/>
              </a:spcAft>
              <a:buClr>
                <a:srgbClr val="F3F3F3"/>
              </a:buClr>
              <a:buSzPts val="1800"/>
              <a:buNone/>
              <a:defRPr sz="1800">
                <a:solidFill>
                  <a:srgbClr val="F3F3F3"/>
                </a:solidFill>
              </a:defRPr>
            </a:lvl3pPr>
            <a:lvl4pPr lvl="3" algn="l">
              <a:lnSpc>
                <a:spcPct val="100000"/>
              </a:lnSpc>
              <a:spcBef>
                <a:spcPts val="0"/>
              </a:spcBef>
              <a:spcAft>
                <a:spcPts val="0"/>
              </a:spcAft>
              <a:buClr>
                <a:srgbClr val="F3F3F3"/>
              </a:buClr>
              <a:buSzPts val="1800"/>
              <a:buNone/>
              <a:defRPr sz="1800">
                <a:solidFill>
                  <a:srgbClr val="F3F3F3"/>
                </a:solidFill>
              </a:defRPr>
            </a:lvl4pPr>
            <a:lvl5pPr lvl="4" algn="l">
              <a:lnSpc>
                <a:spcPct val="100000"/>
              </a:lnSpc>
              <a:spcBef>
                <a:spcPts val="0"/>
              </a:spcBef>
              <a:spcAft>
                <a:spcPts val="0"/>
              </a:spcAft>
              <a:buClr>
                <a:srgbClr val="F3F3F3"/>
              </a:buClr>
              <a:buSzPts val="1800"/>
              <a:buNone/>
              <a:defRPr sz="1800">
                <a:solidFill>
                  <a:srgbClr val="F3F3F3"/>
                </a:solidFill>
              </a:defRPr>
            </a:lvl5pPr>
            <a:lvl6pPr lvl="5" algn="l">
              <a:lnSpc>
                <a:spcPct val="100000"/>
              </a:lnSpc>
              <a:spcBef>
                <a:spcPts val="0"/>
              </a:spcBef>
              <a:spcAft>
                <a:spcPts val="0"/>
              </a:spcAft>
              <a:buClr>
                <a:srgbClr val="F3F3F3"/>
              </a:buClr>
              <a:buSzPts val="1800"/>
              <a:buNone/>
              <a:defRPr sz="1800">
                <a:solidFill>
                  <a:srgbClr val="F3F3F3"/>
                </a:solidFill>
              </a:defRPr>
            </a:lvl6pPr>
            <a:lvl7pPr lvl="6" algn="l">
              <a:lnSpc>
                <a:spcPct val="100000"/>
              </a:lnSpc>
              <a:spcBef>
                <a:spcPts val="0"/>
              </a:spcBef>
              <a:spcAft>
                <a:spcPts val="0"/>
              </a:spcAft>
              <a:buClr>
                <a:srgbClr val="F3F3F3"/>
              </a:buClr>
              <a:buSzPts val="1800"/>
              <a:buNone/>
              <a:defRPr sz="1800">
                <a:solidFill>
                  <a:srgbClr val="F3F3F3"/>
                </a:solidFill>
              </a:defRPr>
            </a:lvl7pPr>
            <a:lvl8pPr lvl="7" algn="l">
              <a:lnSpc>
                <a:spcPct val="100000"/>
              </a:lnSpc>
              <a:spcBef>
                <a:spcPts val="0"/>
              </a:spcBef>
              <a:spcAft>
                <a:spcPts val="0"/>
              </a:spcAft>
              <a:buClr>
                <a:srgbClr val="F3F3F3"/>
              </a:buClr>
              <a:buSzPts val="1800"/>
              <a:buNone/>
              <a:defRPr sz="1800">
                <a:solidFill>
                  <a:srgbClr val="F3F3F3"/>
                </a:solidFill>
              </a:defRPr>
            </a:lvl8pPr>
            <a:lvl9pPr lvl="8" algn="l">
              <a:lnSpc>
                <a:spcPct val="100000"/>
              </a:lnSpc>
              <a:spcBef>
                <a:spcPts val="0"/>
              </a:spcBef>
              <a:spcAft>
                <a:spcPts val="0"/>
              </a:spcAft>
              <a:buClr>
                <a:srgbClr val="F3F3F3"/>
              </a:buClr>
              <a:buSzPts val="1800"/>
              <a:buNone/>
              <a:defRPr sz="1800">
                <a:solidFill>
                  <a:srgbClr val="F3F3F3"/>
                </a:solidFill>
              </a:defRPr>
            </a:lvl9pPr>
          </a:lstStyle>
          <a:p>
            <a:endParaRPr/>
          </a:p>
        </p:txBody>
      </p:sp>
      <p:sp>
        <p:nvSpPr>
          <p:cNvPr id="18" name="Google Shape;18;p21"/>
          <p:cNvSpPr txBox="1">
            <a:spLocks noGrp="1"/>
          </p:cNvSpPr>
          <p:nvPr>
            <p:ph type="subTitle" idx="6"/>
          </p:nvPr>
        </p:nvSpPr>
        <p:spPr>
          <a:xfrm>
            <a:off x="2928550" y="3553810"/>
            <a:ext cx="1476300" cy="946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000"/>
              <a:buNone/>
              <a:defRPr sz="1000">
                <a:solidFill>
                  <a:srgbClr val="000000"/>
                </a:solidFill>
              </a:defRPr>
            </a:lvl1pPr>
            <a:lvl2pPr lvl="1" algn="l">
              <a:lnSpc>
                <a:spcPct val="100000"/>
              </a:lnSpc>
              <a:spcBef>
                <a:spcPts val="0"/>
              </a:spcBef>
              <a:spcAft>
                <a:spcPts val="0"/>
              </a:spcAft>
              <a:buSzPts val="1000"/>
              <a:buNone/>
              <a:defRPr sz="1000"/>
            </a:lvl2pPr>
            <a:lvl3pPr lvl="2" algn="l">
              <a:lnSpc>
                <a:spcPct val="100000"/>
              </a:lnSpc>
              <a:spcBef>
                <a:spcPts val="0"/>
              </a:spcBef>
              <a:spcAft>
                <a:spcPts val="0"/>
              </a:spcAft>
              <a:buSzPts val="1000"/>
              <a:buNone/>
              <a:defRPr sz="1000"/>
            </a:lvl3pPr>
            <a:lvl4pPr lvl="3" algn="l">
              <a:lnSpc>
                <a:spcPct val="100000"/>
              </a:lnSpc>
              <a:spcBef>
                <a:spcPts val="0"/>
              </a:spcBef>
              <a:spcAft>
                <a:spcPts val="0"/>
              </a:spcAft>
              <a:buSzPts val="1000"/>
              <a:buNone/>
              <a:defRPr sz="1000"/>
            </a:lvl4pPr>
            <a:lvl5pPr lvl="4" algn="l">
              <a:lnSpc>
                <a:spcPct val="100000"/>
              </a:lnSpc>
              <a:spcBef>
                <a:spcPts val="0"/>
              </a:spcBef>
              <a:spcAft>
                <a:spcPts val="0"/>
              </a:spcAft>
              <a:buSzPts val="1000"/>
              <a:buNone/>
              <a:defRPr sz="1000"/>
            </a:lvl5pPr>
            <a:lvl6pPr lvl="5" algn="l">
              <a:lnSpc>
                <a:spcPct val="100000"/>
              </a:lnSpc>
              <a:spcBef>
                <a:spcPts val="0"/>
              </a:spcBef>
              <a:spcAft>
                <a:spcPts val="0"/>
              </a:spcAft>
              <a:buSzPts val="1000"/>
              <a:buNone/>
              <a:defRPr sz="1000"/>
            </a:lvl6pPr>
            <a:lvl7pPr lvl="6" algn="l">
              <a:lnSpc>
                <a:spcPct val="100000"/>
              </a:lnSpc>
              <a:spcBef>
                <a:spcPts val="0"/>
              </a:spcBef>
              <a:spcAft>
                <a:spcPts val="0"/>
              </a:spcAft>
              <a:buSzPts val="1000"/>
              <a:buNone/>
              <a:defRPr sz="1000"/>
            </a:lvl7pPr>
            <a:lvl8pPr lvl="7" algn="l">
              <a:lnSpc>
                <a:spcPct val="100000"/>
              </a:lnSpc>
              <a:spcBef>
                <a:spcPts val="0"/>
              </a:spcBef>
              <a:spcAft>
                <a:spcPts val="0"/>
              </a:spcAft>
              <a:buSzPts val="1000"/>
              <a:buNone/>
              <a:defRPr sz="1000"/>
            </a:lvl8pPr>
            <a:lvl9pPr lvl="8" algn="l">
              <a:lnSpc>
                <a:spcPct val="100000"/>
              </a:lnSpc>
              <a:spcBef>
                <a:spcPts val="0"/>
              </a:spcBef>
              <a:spcAft>
                <a:spcPts val="0"/>
              </a:spcAft>
              <a:buSzPts val="1000"/>
              <a:buNone/>
              <a:defRPr sz="1000"/>
            </a:lvl9pPr>
          </a:lstStyle>
          <a:p>
            <a:endParaRPr/>
          </a:p>
        </p:txBody>
      </p:sp>
      <p:sp>
        <p:nvSpPr>
          <p:cNvPr id="3" name="Slide Number Placeholder 1">
            <a:extLst>
              <a:ext uri="{FF2B5EF4-FFF2-40B4-BE49-F238E27FC236}">
                <a16:creationId xmlns:a16="http://schemas.microsoft.com/office/drawing/2014/main" id="{FF693A7C-047C-508E-2401-141AE9C63FFB}"/>
              </a:ext>
            </a:extLst>
          </p:cNvPr>
          <p:cNvSpPr>
            <a:spLocks noGrp="1"/>
          </p:cNvSpPr>
          <p:nvPr>
            <p:ph type="sldNum" sz="quarter" idx="10"/>
          </p:nvPr>
        </p:nvSpPr>
        <p:spPr>
          <a:xfrm>
            <a:off x="7009492" y="4810806"/>
            <a:ext cx="2057400" cy="274637"/>
          </a:xfrm>
          <a:prstGeom prst="rect">
            <a:avLst/>
          </a:prstGeom>
        </p:spPr>
        <p:txBody>
          <a:bodyPr vert="horz" lIns="91440" tIns="45720" rIns="91440" bIns="45720" rtlCol="0" anchor="ctr"/>
          <a:lstStyle>
            <a:lvl1pPr algn="r">
              <a:defRPr sz="1200">
                <a:solidFill>
                  <a:schemeClr val="tx1">
                    <a:tint val="82000"/>
                  </a:schemeClr>
                </a:solidFill>
                <a:latin typeface="Poppins" panose="00000500000000000000" pitchFamily="2" charset="0"/>
                <a:cs typeface="Poppins" panose="00000500000000000000" pitchFamily="2" charset="0"/>
              </a:defRPr>
            </a:lvl1pPr>
          </a:lstStyle>
          <a:p>
            <a:fld id="{DF89371C-F3DE-41CE-8C98-062F12E79520}" type="slidenum">
              <a:rPr lang="en-GB" smtClean="0"/>
              <a:pPr/>
              <a:t>‹#›</a:t>
            </a:fld>
            <a:endParaRPr lang="en-GB"/>
          </a:p>
        </p:txBody>
      </p:sp>
    </p:spTree>
    <p:extLst>
      <p:ext uri="{BB962C8B-B14F-4D97-AF65-F5344CB8AC3E}">
        <p14:creationId xmlns:p14="http://schemas.microsoft.com/office/powerpoint/2010/main" val="22032744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 design">
  <p:cSld name="Title + design">
    <p:spTree>
      <p:nvGrpSpPr>
        <p:cNvPr id="1" name="Shape 19"/>
        <p:cNvGrpSpPr/>
        <p:nvPr/>
      </p:nvGrpSpPr>
      <p:grpSpPr>
        <a:xfrm>
          <a:off x="0" y="0"/>
          <a:ext cx="0" cy="0"/>
          <a:chOff x="0" y="0"/>
          <a:chExt cx="0" cy="0"/>
        </a:xfrm>
      </p:grpSpPr>
      <p:sp>
        <p:nvSpPr>
          <p:cNvPr id="20" name="Google Shape;20;p22"/>
          <p:cNvSpPr txBox="1">
            <a:spLocks noGrp="1"/>
          </p:cNvSpPr>
          <p:nvPr>
            <p:ph type="ctrTitle"/>
          </p:nvPr>
        </p:nvSpPr>
        <p:spPr>
          <a:xfrm rot="5400000">
            <a:off x="6603595" y="1930225"/>
            <a:ext cx="3481200" cy="4875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a:p>
        </p:txBody>
      </p:sp>
      <p:sp>
        <p:nvSpPr>
          <p:cNvPr id="3" name="Slide Number Placeholder 1">
            <a:extLst>
              <a:ext uri="{FF2B5EF4-FFF2-40B4-BE49-F238E27FC236}">
                <a16:creationId xmlns:a16="http://schemas.microsoft.com/office/drawing/2014/main" id="{1E603A4F-F342-18E2-7478-6F762614AEFB}"/>
              </a:ext>
            </a:extLst>
          </p:cNvPr>
          <p:cNvSpPr>
            <a:spLocks noGrp="1"/>
          </p:cNvSpPr>
          <p:nvPr>
            <p:ph type="sldNum" sz="quarter" idx="4"/>
          </p:nvPr>
        </p:nvSpPr>
        <p:spPr>
          <a:xfrm>
            <a:off x="7009492" y="4810806"/>
            <a:ext cx="2057400" cy="274637"/>
          </a:xfrm>
          <a:prstGeom prst="rect">
            <a:avLst/>
          </a:prstGeom>
        </p:spPr>
        <p:txBody>
          <a:bodyPr vert="horz" lIns="91440" tIns="45720" rIns="91440" bIns="45720" rtlCol="0" anchor="ctr"/>
          <a:lstStyle>
            <a:lvl1pPr algn="r">
              <a:defRPr sz="1200">
                <a:solidFill>
                  <a:schemeClr val="tx1">
                    <a:tint val="82000"/>
                  </a:schemeClr>
                </a:solidFill>
                <a:latin typeface="Poppins" panose="00000500000000000000" pitchFamily="2" charset="0"/>
                <a:cs typeface="Poppins" panose="00000500000000000000" pitchFamily="2" charset="0"/>
              </a:defRPr>
            </a:lvl1pPr>
          </a:lstStyle>
          <a:p>
            <a:fld id="{DF89371C-F3DE-41CE-8C98-062F12E79520}" type="slidenum">
              <a:rPr lang="en-GB" smtClean="0"/>
              <a:pPr/>
              <a:t>‹#›</a:t>
            </a:fld>
            <a:endParaRPr lang="en-GB"/>
          </a:p>
        </p:txBody>
      </p:sp>
    </p:spTree>
    <p:extLst>
      <p:ext uri="{BB962C8B-B14F-4D97-AF65-F5344CB8AC3E}">
        <p14:creationId xmlns:p14="http://schemas.microsoft.com/office/powerpoint/2010/main" val="9315171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 text 2">
  <p:cSld name="Title + text 2">
    <p:spTree>
      <p:nvGrpSpPr>
        <p:cNvPr id="1" name="Shape 21"/>
        <p:cNvGrpSpPr/>
        <p:nvPr/>
      </p:nvGrpSpPr>
      <p:grpSpPr>
        <a:xfrm>
          <a:off x="0" y="0"/>
          <a:ext cx="0" cy="0"/>
          <a:chOff x="0" y="0"/>
          <a:chExt cx="0" cy="0"/>
        </a:xfrm>
      </p:grpSpPr>
      <p:sp>
        <p:nvSpPr>
          <p:cNvPr id="22" name="Google Shape;22;p23"/>
          <p:cNvSpPr txBox="1">
            <a:spLocks noGrp="1"/>
          </p:cNvSpPr>
          <p:nvPr>
            <p:ph type="ctrTitle"/>
          </p:nvPr>
        </p:nvSpPr>
        <p:spPr>
          <a:xfrm>
            <a:off x="5432000" y="710675"/>
            <a:ext cx="2888100" cy="2054100"/>
          </a:xfrm>
          <a:prstGeom prst="rect">
            <a:avLst/>
          </a:prstGeom>
          <a:noFill/>
          <a:ln>
            <a:noFill/>
          </a:ln>
        </p:spPr>
        <p:txBody>
          <a:bodyPr spcFirstLastPara="1" wrap="square" lIns="91425" tIns="91425" rIns="91425" bIns="91425" anchor="b" anchorCtr="0">
            <a:noAutofit/>
          </a:bodyPr>
          <a:lstStyle>
            <a:lvl1pPr lvl="0" algn="r">
              <a:lnSpc>
                <a:spcPct val="100000"/>
              </a:lnSpc>
              <a:spcBef>
                <a:spcPts val="0"/>
              </a:spcBef>
              <a:spcAft>
                <a:spcPts val="0"/>
              </a:spcAft>
              <a:buSzPts val="2800"/>
              <a:buNone/>
              <a:defRPr/>
            </a:lvl1pPr>
            <a:lvl2pPr lvl="1" algn="r">
              <a:lnSpc>
                <a:spcPct val="100000"/>
              </a:lnSpc>
              <a:spcBef>
                <a:spcPts val="0"/>
              </a:spcBef>
              <a:spcAft>
                <a:spcPts val="0"/>
              </a:spcAft>
              <a:buClr>
                <a:srgbClr val="000000"/>
              </a:buClr>
              <a:buSzPts val="1600"/>
              <a:buNone/>
              <a:defRPr sz="1600">
                <a:solidFill>
                  <a:srgbClr val="000000"/>
                </a:solidFill>
              </a:defRPr>
            </a:lvl2pPr>
            <a:lvl3pPr lvl="2" algn="r">
              <a:lnSpc>
                <a:spcPct val="100000"/>
              </a:lnSpc>
              <a:spcBef>
                <a:spcPts val="0"/>
              </a:spcBef>
              <a:spcAft>
                <a:spcPts val="0"/>
              </a:spcAft>
              <a:buClr>
                <a:srgbClr val="000000"/>
              </a:buClr>
              <a:buSzPts val="1600"/>
              <a:buNone/>
              <a:defRPr sz="1600">
                <a:solidFill>
                  <a:srgbClr val="000000"/>
                </a:solidFill>
              </a:defRPr>
            </a:lvl3pPr>
            <a:lvl4pPr lvl="3" algn="r">
              <a:lnSpc>
                <a:spcPct val="100000"/>
              </a:lnSpc>
              <a:spcBef>
                <a:spcPts val="0"/>
              </a:spcBef>
              <a:spcAft>
                <a:spcPts val="0"/>
              </a:spcAft>
              <a:buClr>
                <a:srgbClr val="000000"/>
              </a:buClr>
              <a:buSzPts val="1600"/>
              <a:buNone/>
              <a:defRPr sz="1600">
                <a:solidFill>
                  <a:srgbClr val="000000"/>
                </a:solidFill>
              </a:defRPr>
            </a:lvl4pPr>
            <a:lvl5pPr lvl="4" algn="r">
              <a:lnSpc>
                <a:spcPct val="100000"/>
              </a:lnSpc>
              <a:spcBef>
                <a:spcPts val="0"/>
              </a:spcBef>
              <a:spcAft>
                <a:spcPts val="0"/>
              </a:spcAft>
              <a:buClr>
                <a:srgbClr val="000000"/>
              </a:buClr>
              <a:buSzPts val="1600"/>
              <a:buNone/>
              <a:defRPr sz="1600">
                <a:solidFill>
                  <a:srgbClr val="000000"/>
                </a:solidFill>
              </a:defRPr>
            </a:lvl5pPr>
            <a:lvl6pPr lvl="5" algn="r">
              <a:lnSpc>
                <a:spcPct val="100000"/>
              </a:lnSpc>
              <a:spcBef>
                <a:spcPts val="0"/>
              </a:spcBef>
              <a:spcAft>
                <a:spcPts val="0"/>
              </a:spcAft>
              <a:buClr>
                <a:srgbClr val="000000"/>
              </a:buClr>
              <a:buSzPts val="1600"/>
              <a:buNone/>
              <a:defRPr sz="1600">
                <a:solidFill>
                  <a:srgbClr val="000000"/>
                </a:solidFill>
              </a:defRPr>
            </a:lvl6pPr>
            <a:lvl7pPr lvl="6" algn="r">
              <a:lnSpc>
                <a:spcPct val="100000"/>
              </a:lnSpc>
              <a:spcBef>
                <a:spcPts val="0"/>
              </a:spcBef>
              <a:spcAft>
                <a:spcPts val="0"/>
              </a:spcAft>
              <a:buClr>
                <a:srgbClr val="000000"/>
              </a:buClr>
              <a:buSzPts val="1600"/>
              <a:buNone/>
              <a:defRPr sz="1600">
                <a:solidFill>
                  <a:srgbClr val="000000"/>
                </a:solidFill>
              </a:defRPr>
            </a:lvl7pPr>
            <a:lvl8pPr lvl="7" algn="r">
              <a:lnSpc>
                <a:spcPct val="100000"/>
              </a:lnSpc>
              <a:spcBef>
                <a:spcPts val="0"/>
              </a:spcBef>
              <a:spcAft>
                <a:spcPts val="0"/>
              </a:spcAft>
              <a:buClr>
                <a:srgbClr val="000000"/>
              </a:buClr>
              <a:buSzPts val="1600"/>
              <a:buNone/>
              <a:defRPr sz="1600">
                <a:solidFill>
                  <a:srgbClr val="000000"/>
                </a:solidFill>
              </a:defRPr>
            </a:lvl8pPr>
            <a:lvl9pPr lvl="8" algn="r">
              <a:lnSpc>
                <a:spcPct val="100000"/>
              </a:lnSpc>
              <a:spcBef>
                <a:spcPts val="0"/>
              </a:spcBef>
              <a:spcAft>
                <a:spcPts val="0"/>
              </a:spcAft>
              <a:buClr>
                <a:srgbClr val="000000"/>
              </a:buClr>
              <a:buSzPts val="1600"/>
              <a:buNone/>
              <a:defRPr sz="1600">
                <a:solidFill>
                  <a:srgbClr val="000000"/>
                </a:solidFill>
              </a:defRPr>
            </a:lvl9pPr>
          </a:lstStyle>
          <a:p>
            <a:endParaRPr/>
          </a:p>
        </p:txBody>
      </p:sp>
      <p:sp>
        <p:nvSpPr>
          <p:cNvPr id="23" name="Google Shape;23;p23"/>
          <p:cNvSpPr txBox="1">
            <a:spLocks noGrp="1"/>
          </p:cNvSpPr>
          <p:nvPr>
            <p:ph type="subTitle" idx="1"/>
          </p:nvPr>
        </p:nvSpPr>
        <p:spPr>
          <a:xfrm>
            <a:off x="5363550" y="2724625"/>
            <a:ext cx="2956500" cy="1784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200"/>
              <a:buNone/>
              <a:defRPr/>
            </a:lvl1pPr>
            <a:lvl2pPr lvl="1" algn="r">
              <a:lnSpc>
                <a:spcPct val="100000"/>
              </a:lnSpc>
              <a:spcBef>
                <a:spcPts val="0"/>
              </a:spcBef>
              <a:spcAft>
                <a:spcPts val="0"/>
              </a:spcAft>
              <a:buSzPts val="1200"/>
              <a:buNone/>
              <a:defRPr/>
            </a:lvl2pPr>
            <a:lvl3pPr lvl="2" algn="r">
              <a:lnSpc>
                <a:spcPct val="100000"/>
              </a:lnSpc>
              <a:spcBef>
                <a:spcPts val="0"/>
              </a:spcBef>
              <a:spcAft>
                <a:spcPts val="0"/>
              </a:spcAft>
              <a:buSzPts val="1200"/>
              <a:buNone/>
              <a:defRPr/>
            </a:lvl3pPr>
            <a:lvl4pPr lvl="3" algn="r">
              <a:lnSpc>
                <a:spcPct val="100000"/>
              </a:lnSpc>
              <a:spcBef>
                <a:spcPts val="0"/>
              </a:spcBef>
              <a:spcAft>
                <a:spcPts val="0"/>
              </a:spcAft>
              <a:buSzPts val="1200"/>
              <a:buNone/>
              <a:defRPr/>
            </a:lvl4pPr>
            <a:lvl5pPr lvl="4" algn="r">
              <a:lnSpc>
                <a:spcPct val="100000"/>
              </a:lnSpc>
              <a:spcBef>
                <a:spcPts val="0"/>
              </a:spcBef>
              <a:spcAft>
                <a:spcPts val="0"/>
              </a:spcAft>
              <a:buSzPts val="1200"/>
              <a:buNone/>
              <a:defRPr/>
            </a:lvl5pPr>
            <a:lvl6pPr lvl="5" algn="r">
              <a:lnSpc>
                <a:spcPct val="100000"/>
              </a:lnSpc>
              <a:spcBef>
                <a:spcPts val="0"/>
              </a:spcBef>
              <a:spcAft>
                <a:spcPts val="0"/>
              </a:spcAft>
              <a:buSzPts val="1200"/>
              <a:buNone/>
              <a:defRPr/>
            </a:lvl6pPr>
            <a:lvl7pPr lvl="6" algn="r">
              <a:lnSpc>
                <a:spcPct val="100000"/>
              </a:lnSpc>
              <a:spcBef>
                <a:spcPts val="0"/>
              </a:spcBef>
              <a:spcAft>
                <a:spcPts val="0"/>
              </a:spcAft>
              <a:buSzPts val="1200"/>
              <a:buNone/>
              <a:defRPr/>
            </a:lvl7pPr>
            <a:lvl8pPr lvl="7" algn="r">
              <a:lnSpc>
                <a:spcPct val="100000"/>
              </a:lnSpc>
              <a:spcBef>
                <a:spcPts val="0"/>
              </a:spcBef>
              <a:spcAft>
                <a:spcPts val="0"/>
              </a:spcAft>
              <a:buSzPts val="1200"/>
              <a:buNone/>
              <a:defRPr/>
            </a:lvl8pPr>
            <a:lvl9pPr lvl="8" algn="r">
              <a:lnSpc>
                <a:spcPct val="100000"/>
              </a:lnSpc>
              <a:spcBef>
                <a:spcPts val="0"/>
              </a:spcBef>
              <a:spcAft>
                <a:spcPts val="0"/>
              </a:spcAft>
              <a:buSzPts val="1200"/>
              <a:buNone/>
              <a:defRPr/>
            </a:lvl9pPr>
          </a:lstStyle>
          <a:p>
            <a:endParaRPr/>
          </a:p>
        </p:txBody>
      </p:sp>
      <p:sp>
        <p:nvSpPr>
          <p:cNvPr id="3" name="Slide Number Placeholder 1">
            <a:extLst>
              <a:ext uri="{FF2B5EF4-FFF2-40B4-BE49-F238E27FC236}">
                <a16:creationId xmlns:a16="http://schemas.microsoft.com/office/drawing/2014/main" id="{55EA6FC8-55F0-0B79-659D-2A6A8854D189}"/>
              </a:ext>
            </a:extLst>
          </p:cNvPr>
          <p:cNvSpPr>
            <a:spLocks noGrp="1"/>
          </p:cNvSpPr>
          <p:nvPr>
            <p:ph type="sldNum" sz="quarter" idx="4"/>
          </p:nvPr>
        </p:nvSpPr>
        <p:spPr>
          <a:xfrm>
            <a:off x="7009492" y="4810806"/>
            <a:ext cx="2057400" cy="274637"/>
          </a:xfrm>
          <a:prstGeom prst="rect">
            <a:avLst/>
          </a:prstGeom>
        </p:spPr>
        <p:txBody>
          <a:bodyPr vert="horz" lIns="91440" tIns="45720" rIns="91440" bIns="45720" rtlCol="0" anchor="ctr"/>
          <a:lstStyle>
            <a:lvl1pPr algn="r">
              <a:defRPr sz="1200">
                <a:solidFill>
                  <a:schemeClr val="tx1">
                    <a:tint val="82000"/>
                  </a:schemeClr>
                </a:solidFill>
                <a:latin typeface="Poppins" panose="00000500000000000000" pitchFamily="2" charset="0"/>
                <a:cs typeface="Poppins" panose="00000500000000000000" pitchFamily="2" charset="0"/>
              </a:defRPr>
            </a:lvl1pPr>
          </a:lstStyle>
          <a:p>
            <a:fld id="{DF89371C-F3DE-41CE-8C98-062F12E79520}" type="slidenum">
              <a:rPr lang="en-GB" smtClean="0"/>
              <a:pPr/>
              <a:t>‹#›</a:t>
            </a:fld>
            <a:endParaRPr lang="en-GB"/>
          </a:p>
        </p:txBody>
      </p:sp>
    </p:spTree>
    <p:extLst>
      <p:ext uri="{BB962C8B-B14F-4D97-AF65-F5344CB8AC3E}">
        <p14:creationId xmlns:p14="http://schemas.microsoft.com/office/powerpoint/2010/main" val="8498161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 text 6">
  <p:cSld name="Title + text 6">
    <p:spTree>
      <p:nvGrpSpPr>
        <p:cNvPr id="1" name="Shape 68"/>
        <p:cNvGrpSpPr/>
        <p:nvPr/>
      </p:nvGrpSpPr>
      <p:grpSpPr>
        <a:xfrm>
          <a:off x="0" y="0"/>
          <a:ext cx="0" cy="0"/>
          <a:chOff x="0" y="0"/>
          <a:chExt cx="0" cy="0"/>
        </a:xfrm>
      </p:grpSpPr>
      <p:sp>
        <p:nvSpPr>
          <p:cNvPr id="69" name="Google Shape;69;p29"/>
          <p:cNvSpPr txBox="1">
            <a:spLocks noGrp="1"/>
          </p:cNvSpPr>
          <p:nvPr>
            <p:ph type="ctrTitle"/>
          </p:nvPr>
        </p:nvSpPr>
        <p:spPr>
          <a:xfrm>
            <a:off x="831200" y="376498"/>
            <a:ext cx="3867300" cy="20541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Clr>
                <a:srgbClr val="FFFFFF"/>
              </a:buClr>
              <a:buSzPts val="1600"/>
              <a:buNone/>
              <a:defRPr sz="1600">
                <a:solidFill>
                  <a:srgbClr val="FFFFFF"/>
                </a:solidFill>
              </a:defRPr>
            </a:lvl2pPr>
            <a:lvl3pPr lvl="2" algn="l">
              <a:lnSpc>
                <a:spcPct val="100000"/>
              </a:lnSpc>
              <a:spcBef>
                <a:spcPts val="0"/>
              </a:spcBef>
              <a:spcAft>
                <a:spcPts val="0"/>
              </a:spcAft>
              <a:buClr>
                <a:srgbClr val="FFFFFF"/>
              </a:buClr>
              <a:buSzPts val="1600"/>
              <a:buNone/>
              <a:defRPr sz="1600">
                <a:solidFill>
                  <a:srgbClr val="FFFFFF"/>
                </a:solidFill>
              </a:defRPr>
            </a:lvl3pPr>
            <a:lvl4pPr lvl="3" algn="l">
              <a:lnSpc>
                <a:spcPct val="100000"/>
              </a:lnSpc>
              <a:spcBef>
                <a:spcPts val="0"/>
              </a:spcBef>
              <a:spcAft>
                <a:spcPts val="0"/>
              </a:spcAft>
              <a:buClr>
                <a:srgbClr val="FFFFFF"/>
              </a:buClr>
              <a:buSzPts val="1600"/>
              <a:buNone/>
              <a:defRPr sz="1600">
                <a:solidFill>
                  <a:srgbClr val="FFFFFF"/>
                </a:solidFill>
              </a:defRPr>
            </a:lvl4pPr>
            <a:lvl5pPr lvl="4" algn="l">
              <a:lnSpc>
                <a:spcPct val="100000"/>
              </a:lnSpc>
              <a:spcBef>
                <a:spcPts val="0"/>
              </a:spcBef>
              <a:spcAft>
                <a:spcPts val="0"/>
              </a:spcAft>
              <a:buClr>
                <a:srgbClr val="FFFFFF"/>
              </a:buClr>
              <a:buSzPts val="1600"/>
              <a:buNone/>
              <a:defRPr sz="1600">
                <a:solidFill>
                  <a:srgbClr val="FFFFFF"/>
                </a:solidFill>
              </a:defRPr>
            </a:lvl5pPr>
            <a:lvl6pPr lvl="5" algn="l">
              <a:lnSpc>
                <a:spcPct val="100000"/>
              </a:lnSpc>
              <a:spcBef>
                <a:spcPts val="0"/>
              </a:spcBef>
              <a:spcAft>
                <a:spcPts val="0"/>
              </a:spcAft>
              <a:buClr>
                <a:srgbClr val="FFFFFF"/>
              </a:buClr>
              <a:buSzPts val="1600"/>
              <a:buNone/>
              <a:defRPr sz="1600">
                <a:solidFill>
                  <a:srgbClr val="FFFFFF"/>
                </a:solidFill>
              </a:defRPr>
            </a:lvl6pPr>
            <a:lvl7pPr lvl="6" algn="l">
              <a:lnSpc>
                <a:spcPct val="100000"/>
              </a:lnSpc>
              <a:spcBef>
                <a:spcPts val="0"/>
              </a:spcBef>
              <a:spcAft>
                <a:spcPts val="0"/>
              </a:spcAft>
              <a:buClr>
                <a:srgbClr val="FFFFFF"/>
              </a:buClr>
              <a:buSzPts val="1600"/>
              <a:buNone/>
              <a:defRPr sz="1600">
                <a:solidFill>
                  <a:srgbClr val="FFFFFF"/>
                </a:solidFill>
              </a:defRPr>
            </a:lvl7pPr>
            <a:lvl8pPr lvl="7" algn="l">
              <a:lnSpc>
                <a:spcPct val="100000"/>
              </a:lnSpc>
              <a:spcBef>
                <a:spcPts val="0"/>
              </a:spcBef>
              <a:spcAft>
                <a:spcPts val="0"/>
              </a:spcAft>
              <a:buClr>
                <a:srgbClr val="FFFFFF"/>
              </a:buClr>
              <a:buSzPts val="1600"/>
              <a:buNone/>
              <a:defRPr sz="1600">
                <a:solidFill>
                  <a:srgbClr val="FFFFFF"/>
                </a:solidFill>
              </a:defRPr>
            </a:lvl8pPr>
            <a:lvl9pPr lvl="8" algn="l">
              <a:lnSpc>
                <a:spcPct val="100000"/>
              </a:lnSpc>
              <a:spcBef>
                <a:spcPts val="0"/>
              </a:spcBef>
              <a:spcAft>
                <a:spcPts val="0"/>
              </a:spcAft>
              <a:buClr>
                <a:srgbClr val="FFFFFF"/>
              </a:buClr>
              <a:buSzPts val="1600"/>
              <a:buNone/>
              <a:defRPr sz="1600">
                <a:solidFill>
                  <a:srgbClr val="FFFFFF"/>
                </a:solidFill>
              </a:defRPr>
            </a:lvl9pPr>
          </a:lstStyle>
          <a:p>
            <a:endParaRPr/>
          </a:p>
        </p:txBody>
      </p:sp>
      <p:sp>
        <p:nvSpPr>
          <p:cNvPr id="70" name="Google Shape;70;p29"/>
          <p:cNvSpPr txBox="1">
            <a:spLocks noGrp="1"/>
          </p:cNvSpPr>
          <p:nvPr>
            <p:ph type="subTitle" idx="1"/>
          </p:nvPr>
        </p:nvSpPr>
        <p:spPr>
          <a:xfrm>
            <a:off x="831200" y="2314225"/>
            <a:ext cx="3081600" cy="1784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200"/>
              <a:buNone/>
              <a:defRPr/>
            </a:lvl1pPr>
            <a:lvl2pPr lvl="1" algn="l">
              <a:lnSpc>
                <a:spcPct val="100000"/>
              </a:lnSpc>
              <a:spcBef>
                <a:spcPts val="0"/>
              </a:spcBef>
              <a:spcAft>
                <a:spcPts val="0"/>
              </a:spcAft>
              <a:buClr>
                <a:srgbClr val="FFFFFF"/>
              </a:buClr>
              <a:buSzPts val="1200"/>
              <a:buNone/>
              <a:defRPr>
                <a:solidFill>
                  <a:srgbClr val="FFFFFF"/>
                </a:solidFill>
              </a:defRPr>
            </a:lvl2pPr>
            <a:lvl3pPr lvl="2" algn="l">
              <a:lnSpc>
                <a:spcPct val="100000"/>
              </a:lnSpc>
              <a:spcBef>
                <a:spcPts val="0"/>
              </a:spcBef>
              <a:spcAft>
                <a:spcPts val="0"/>
              </a:spcAft>
              <a:buClr>
                <a:srgbClr val="FFFFFF"/>
              </a:buClr>
              <a:buSzPts val="1200"/>
              <a:buNone/>
              <a:defRPr>
                <a:solidFill>
                  <a:srgbClr val="FFFFFF"/>
                </a:solidFill>
              </a:defRPr>
            </a:lvl3pPr>
            <a:lvl4pPr lvl="3" algn="l">
              <a:lnSpc>
                <a:spcPct val="100000"/>
              </a:lnSpc>
              <a:spcBef>
                <a:spcPts val="0"/>
              </a:spcBef>
              <a:spcAft>
                <a:spcPts val="0"/>
              </a:spcAft>
              <a:buClr>
                <a:srgbClr val="FFFFFF"/>
              </a:buClr>
              <a:buSzPts val="1200"/>
              <a:buNone/>
              <a:defRPr>
                <a:solidFill>
                  <a:srgbClr val="FFFFFF"/>
                </a:solidFill>
              </a:defRPr>
            </a:lvl4pPr>
            <a:lvl5pPr lvl="4" algn="l">
              <a:lnSpc>
                <a:spcPct val="100000"/>
              </a:lnSpc>
              <a:spcBef>
                <a:spcPts val="0"/>
              </a:spcBef>
              <a:spcAft>
                <a:spcPts val="0"/>
              </a:spcAft>
              <a:buClr>
                <a:srgbClr val="FFFFFF"/>
              </a:buClr>
              <a:buSzPts val="1200"/>
              <a:buNone/>
              <a:defRPr>
                <a:solidFill>
                  <a:srgbClr val="FFFFFF"/>
                </a:solidFill>
              </a:defRPr>
            </a:lvl5pPr>
            <a:lvl6pPr lvl="5" algn="l">
              <a:lnSpc>
                <a:spcPct val="100000"/>
              </a:lnSpc>
              <a:spcBef>
                <a:spcPts val="0"/>
              </a:spcBef>
              <a:spcAft>
                <a:spcPts val="0"/>
              </a:spcAft>
              <a:buClr>
                <a:srgbClr val="FFFFFF"/>
              </a:buClr>
              <a:buSzPts val="1200"/>
              <a:buNone/>
              <a:defRPr>
                <a:solidFill>
                  <a:srgbClr val="FFFFFF"/>
                </a:solidFill>
              </a:defRPr>
            </a:lvl6pPr>
            <a:lvl7pPr lvl="6" algn="l">
              <a:lnSpc>
                <a:spcPct val="100000"/>
              </a:lnSpc>
              <a:spcBef>
                <a:spcPts val="0"/>
              </a:spcBef>
              <a:spcAft>
                <a:spcPts val="0"/>
              </a:spcAft>
              <a:buClr>
                <a:srgbClr val="FFFFFF"/>
              </a:buClr>
              <a:buSzPts val="1200"/>
              <a:buNone/>
              <a:defRPr>
                <a:solidFill>
                  <a:srgbClr val="FFFFFF"/>
                </a:solidFill>
              </a:defRPr>
            </a:lvl7pPr>
            <a:lvl8pPr lvl="7" algn="l">
              <a:lnSpc>
                <a:spcPct val="100000"/>
              </a:lnSpc>
              <a:spcBef>
                <a:spcPts val="0"/>
              </a:spcBef>
              <a:spcAft>
                <a:spcPts val="0"/>
              </a:spcAft>
              <a:buClr>
                <a:srgbClr val="FFFFFF"/>
              </a:buClr>
              <a:buSzPts val="1200"/>
              <a:buNone/>
              <a:defRPr>
                <a:solidFill>
                  <a:srgbClr val="FFFFFF"/>
                </a:solidFill>
              </a:defRPr>
            </a:lvl8pPr>
            <a:lvl9pPr lvl="8" algn="l">
              <a:lnSpc>
                <a:spcPct val="100000"/>
              </a:lnSpc>
              <a:spcBef>
                <a:spcPts val="0"/>
              </a:spcBef>
              <a:spcAft>
                <a:spcPts val="0"/>
              </a:spcAft>
              <a:buClr>
                <a:srgbClr val="FFFFFF"/>
              </a:buClr>
              <a:buSzPts val="1200"/>
              <a:buNone/>
              <a:defRPr>
                <a:solidFill>
                  <a:srgbClr val="FFFFFF"/>
                </a:solidFill>
              </a:defRPr>
            </a:lvl9pPr>
          </a:lstStyle>
          <a:p>
            <a:endParaRPr/>
          </a:p>
        </p:txBody>
      </p:sp>
      <p:sp>
        <p:nvSpPr>
          <p:cNvPr id="3" name="Slide Number Placeholder 1">
            <a:extLst>
              <a:ext uri="{FF2B5EF4-FFF2-40B4-BE49-F238E27FC236}">
                <a16:creationId xmlns:a16="http://schemas.microsoft.com/office/drawing/2014/main" id="{23820FB7-ACD3-D1EB-C71F-B521809BCAD0}"/>
              </a:ext>
            </a:extLst>
          </p:cNvPr>
          <p:cNvSpPr>
            <a:spLocks noGrp="1"/>
          </p:cNvSpPr>
          <p:nvPr>
            <p:ph type="sldNum" sz="quarter" idx="4"/>
          </p:nvPr>
        </p:nvSpPr>
        <p:spPr>
          <a:xfrm>
            <a:off x="7009492" y="4810806"/>
            <a:ext cx="2057400" cy="274637"/>
          </a:xfrm>
          <a:prstGeom prst="rect">
            <a:avLst/>
          </a:prstGeom>
        </p:spPr>
        <p:txBody>
          <a:bodyPr vert="horz" lIns="91440" tIns="45720" rIns="91440" bIns="45720" rtlCol="0" anchor="ctr"/>
          <a:lstStyle>
            <a:lvl1pPr algn="r">
              <a:defRPr sz="1200">
                <a:solidFill>
                  <a:schemeClr val="tx1">
                    <a:tint val="82000"/>
                  </a:schemeClr>
                </a:solidFill>
                <a:latin typeface="Poppins" panose="00000500000000000000" pitchFamily="2" charset="0"/>
                <a:cs typeface="Poppins" panose="00000500000000000000" pitchFamily="2" charset="0"/>
              </a:defRPr>
            </a:lvl1pPr>
          </a:lstStyle>
          <a:p>
            <a:fld id="{DF89371C-F3DE-41CE-8C98-062F12E79520}" type="slidenum">
              <a:rPr lang="en-GB" smtClean="0"/>
              <a:pPr/>
              <a:t>‹#›</a:t>
            </a:fld>
            <a:endParaRPr lang="en-GB"/>
          </a:p>
        </p:txBody>
      </p:sp>
    </p:spTree>
    <p:extLst>
      <p:ext uri="{BB962C8B-B14F-4D97-AF65-F5344CB8AC3E}">
        <p14:creationId xmlns:p14="http://schemas.microsoft.com/office/powerpoint/2010/main" val="23734062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Opening slide">
  <p:cSld name="Opening slide">
    <p:spTree>
      <p:nvGrpSpPr>
        <p:cNvPr id="1" name="Shape 71"/>
        <p:cNvGrpSpPr/>
        <p:nvPr/>
      </p:nvGrpSpPr>
      <p:grpSpPr>
        <a:xfrm>
          <a:off x="0" y="0"/>
          <a:ext cx="0" cy="0"/>
          <a:chOff x="0" y="0"/>
          <a:chExt cx="0" cy="0"/>
        </a:xfrm>
      </p:grpSpPr>
      <p:sp>
        <p:nvSpPr>
          <p:cNvPr id="72" name="Google Shape;72;p30"/>
          <p:cNvSpPr txBox="1">
            <a:spLocks noGrp="1"/>
          </p:cNvSpPr>
          <p:nvPr>
            <p:ph type="ctrTitle"/>
          </p:nvPr>
        </p:nvSpPr>
        <p:spPr>
          <a:xfrm>
            <a:off x="1039575" y="1701225"/>
            <a:ext cx="4592400" cy="17823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Clr>
                <a:srgbClr val="434343"/>
              </a:buClr>
              <a:buSzPts val="4800"/>
              <a:buNone/>
              <a:defRPr sz="4800">
                <a:solidFill>
                  <a:srgbClr val="434343"/>
                </a:solidFill>
              </a:defRPr>
            </a:lvl2pPr>
            <a:lvl3pPr lvl="2" algn="l">
              <a:lnSpc>
                <a:spcPct val="100000"/>
              </a:lnSpc>
              <a:spcBef>
                <a:spcPts val="0"/>
              </a:spcBef>
              <a:spcAft>
                <a:spcPts val="0"/>
              </a:spcAft>
              <a:buClr>
                <a:srgbClr val="434343"/>
              </a:buClr>
              <a:buSzPts val="4800"/>
              <a:buNone/>
              <a:defRPr sz="4800">
                <a:solidFill>
                  <a:srgbClr val="434343"/>
                </a:solidFill>
              </a:defRPr>
            </a:lvl3pPr>
            <a:lvl4pPr lvl="3" algn="l">
              <a:lnSpc>
                <a:spcPct val="100000"/>
              </a:lnSpc>
              <a:spcBef>
                <a:spcPts val="0"/>
              </a:spcBef>
              <a:spcAft>
                <a:spcPts val="0"/>
              </a:spcAft>
              <a:buClr>
                <a:srgbClr val="434343"/>
              </a:buClr>
              <a:buSzPts val="4800"/>
              <a:buNone/>
              <a:defRPr sz="4800">
                <a:solidFill>
                  <a:srgbClr val="434343"/>
                </a:solidFill>
              </a:defRPr>
            </a:lvl4pPr>
            <a:lvl5pPr lvl="4" algn="l">
              <a:lnSpc>
                <a:spcPct val="100000"/>
              </a:lnSpc>
              <a:spcBef>
                <a:spcPts val="0"/>
              </a:spcBef>
              <a:spcAft>
                <a:spcPts val="0"/>
              </a:spcAft>
              <a:buClr>
                <a:srgbClr val="434343"/>
              </a:buClr>
              <a:buSzPts val="4800"/>
              <a:buNone/>
              <a:defRPr sz="4800">
                <a:solidFill>
                  <a:srgbClr val="434343"/>
                </a:solidFill>
              </a:defRPr>
            </a:lvl5pPr>
            <a:lvl6pPr lvl="5" algn="l">
              <a:lnSpc>
                <a:spcPct val="100000"/>
              </a:lnSpc>
              <a:spcBef>
                <a:spcPts val="0"/>
              </a:spcBef>
              <a:spcAft>
                <a:spcPts val="0"/>
              </a:spcAft>
              <a:buClr>
                <a:srgbClr val="434343"/>
              </a:buClr>
              <a:buSzPts val="4800"/>
              <a:buNone/>
              <a:defRPr sz="4800">
                <a:solidFill>
                  <a:srgbClr val="434343"/>
                </a:solidFill>
              </a:defRPr>
            </a:lvl6pPr>
            <a:lvl7pPr lvl="6" algn="l">
              <a:lnSpc>
                <a:spcPct val="100000"/>
              </a:lnSpc>
              <a:spcBef>
                <a:spcPts val="0"/>
              </a:spcBef>
              <a:spcAft>
                <a:spcPts val="0"/>
              </a:spcAft>
              <a:buClr>
                <a:srgbClr val="434343"/>
              </a:buClr>
              <a:buSzPts val="4800"/>
              <a:buNone/>
              <a:defRPr sz="4800">
                <a:solidFill>
                  <a:srgbClr val="434343"/>
                </a:solidFill>
              </a:defRPr>
            </a:lvl7pPr>
            <a:lvl8pPr lvl="7" algn="l">
              <a:lnSpc>
                <a:spcPct val="100000"/>
              </a:lnSpc>
              <a:spcBef>
                <a:spcPts val="0"/>
              </a:spcBef>
              <a:spcAft>
                <a:spcPts val="0"/>
              </a:spcAft>
              <a:buClr>
                <a:srgbClr val="434343"/>
              </a:buClr>
              <a:buSzPts val="4800"/>
              <a:buNone/>
              <a:defRPr sz="4800">
                <a:solidFill>
                  <a:srgbClr val="434343"/>
                </a:solidFill>
              </a:defRPr>
            </a:lvl8pPr>
            <a:lvl9pPr lvl="8" algn="l">
              <a:lnSpc>
                <a:spcPct val="100000"/>
              </a:lnSpc>
              <a:spcBef>
                <a:spcPts val="0"/>
              </a:spcBef>
              <a:spcAft>
                <a:spcPts val="0"/>
              </a:spcAft>
              <a:buClr>
                <a:srgbClr val="434343"/>
              </a:buClr>
              <a:buSzPts val="4800"/>
              <a:buNone/>
              <a:defRPr sz="4800">
                <a:solidFill>
                  <a:srgbClr val="434343"/>
                </a:solidFill>
              </a:defRPr>
            </a:lvl9pPr>
          </a:lstStyle>
          <a:p>
            <a:endParaRPr/>
          </a:p>
        </p:txBody>
      </p:sp>
      <p:sp>
        <p:nvSpPr>
          <p:cNvPr id="73" name="Google Shape;73;p30"/>
          <p:cNvSpPr txBox="1">
            <a:spLocks noGrp="1"/>
          </p:cNvSpPr>
          <p:nvPr>
            <p:ph type="subTitle" idx="1"/>
          </p:nvPr>
        </p:nvSpPr>
        <p:spPr>
          <a:xfrm>
            <a:off x="1039575" y="3206400"/>
            <a:ext cx="2402100" cy="7170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Clr>
                <a:srgbClr val="000000"/>
              </a:buClr>
              <a:buSzPts val="1200"/>
              <a:buNone/>
              <a:defRPr>
                <a:solidFill>
                  <a:srgbClr val="000000"/>
                </a:solidFill>
              </a:defRPr>
            </a:lvl1pPr>
            <a:lvl2pPr lvl="1" algn="l">
              <a:lnSpc>
                <a:spcPct val="100000"/>
              </a:lnSpc>
              <a:spcBef>
                <a:spcPts val="0"/>
              </a:spcBef>
              <a:spcAft>
                <a:spcPts val="0"/>
              </a:spcAft>
              <a:buClr>
                <a:srgbClr val="434343"/>
              </a:buClr>
              <a:buSzPts val="2800"/>
              <a:buNone/>
              <a:defRPr sz="2800">
                <a:solidFill>
                  <a:srgbClr val="434343"/>
                </a:solidFill>
              </a:defRPr>
            </a:lvl2pPr>
            <a:lvl3pPr lvl="2" algn="l">
              <a:lnSpc>
                <a:spcPct val="100000"/>
              </a:lnSpc>
              <a:spcBef>
                <a:spcPts val="0"/>
              </a:spcBef>
              <a:spcAft>
                <a:spcPts val="0"/>
              </a:spcAft>
              <a:buClr>
                <a:srgbClr val="434343"/>
              </a:buClr>
              <a:buSzPts val="2800"/>
              <a:buNone/>
              <a:defRPr sz="2800">
                <a:solidFill>
                  <a:srgbClr val="434343"/>
                </a:solidFill>
              </a:defRPr>
            </a:lvl3pPr>
            <a:lvl4pPr lvl="3" algn="l">
              <a:lnSpc>
                <a:spcPct val="100000"/>
              </a:lnSpc>
              <a:spcBef>
                <a:spcPts val="0"/>
              </a:spcBef>
              <a:spcAft>
                <a:spcPts val="0"/>
              </a:spcAft>
              <a:buClr>
                <a:srgbClr val="434343"/>
              </a:buClr>
              <a:buSzPts val="2800"/>
              <a:buNone/>
              <a:defRPr sz="2800">
                <a:solidFill>
                  <a:srgbClr val="434343"/>
                </a:solidFill>
              </a:defRPr>
            </a:lvl4pPr>
            <a:lvl5pPr lvl="4" algn="l">
              <a:lnSpc>
                <a:spcPct val="100000"/>
              </a:lnSpc>
              <a:spcBef>
                <a:spcPts val="0"/>
              </a:spcBef>
              <a:spcAft>
                <a:spcPts val="0"/>
              </a:spcAft>
              <a:buClr>
                <a:srgbClr val="434343"/>
              </a:buClr>
              <a:buSzPts val="2800"/>
              <a:buNone/>
              <a:defRPr sz="2800">
                <a:solidFill>
                  <a:srgbClr val="434343"/>
                </a:solidFill>
              </a:defRPr>
            </a:lvl5pPr>
            <a:lvl6pPr lvl="5" algn="l">
              <a:lnSpc>
                <a:spcPct val="100000"/>
              </a:lnSpc>
              <a:spcBef>
                <a:spcPts val="0"/>
              </a:spcBef>
              <a:spcAft>
                <a:spcPts val="0"/>
              </a:spcAft>
              <a:buClr>
                <a:srgbClr val="434343"/>
              </a:buClr>
              <a:buSzPts val="2800"/>
              <a:buNone/>
              <a:defRPr sz="2800">
                <a:solidFill>
                  <a:srgbClr val="434343"/>
                </a:solidFill>
              </a:defRPr>
            </a:lvl6pPr>
            <a:lvl7pPr lvl="6" algn="l">
              <a:lnSpc>
                <a:spcPct val="100000"/>
              </a:lnSpc>
              <a:spcBef>
                <a:spcPts val="0"/>
              </a:spcBef>
              <a:spcAft>
                <a:spcPts val="0"/>
              </a:spcAft>
              <a:buClr>
                <a:srgbClr val="434343"/>
              </a:buClr>
              <a:buSzPts val="2800"/>
              <a:buNone/>
              <a:defRPr sz="2800">
                <a:solidFill>
                  <a:srgbClr val="434343"/>
                </a:solidFill>
              </a:defRPr>
            </a:lvl7pPr>
            <a:lvl8pPr lvl="7" algn="l">
              <a:lnSpc>
                <a:spcPct val="100000"/>
              </a:lnSpc>
              <a:spcBef>
                <a:spcPts val="0"/>
              </a:spcBef>
              <a:spcAft>
                <a:spcPts val="0"/>
              </a:spcAft>
              <a:buClr>
                <a:srgbClr val="434343"/>
              </a:buClr>
              <a:buSzPts val="2800"/>
              <a:buNone/>
              <a:defRPr sz="2800">
                <a:solidFill>
                  <a:srgbClr val="434343"/>
                </a:solidFill>
              </a:defRPr>
            </a:lvl8pPr>
            <a:lvl9pPr lvl="8" algn="l">
              <a:lnSpc>
                <a:spcPct val="100000"/>
              </a:lnSpc>
              <a:spcBef>
                <a:spcPts val="0"/>
              </a:spcBef>
              <a:spcAft>
                <a:spcPts val="0"/>
              </a:spcAft>
              <a:buClr>
                <a:srgbClr val="434343"/>
              </a:buClr>
              <a:buSzPts val="2800"/>
              <a:buNone/>
              <a:defRPr sz="2800">
                <a:solidFill>
                  <a:srgbClr val="434343"/>
                </a:solidFill>
              </a:defRPr>
            </a:lvl9pPr>
          </a:lstStyle>
          <a:p>
            <a:endParaRPr/>
          </a:p>
        </p:txBody>
      </p:sp>
      <p:sp>
        <p:nvSpPr>
          <p:cNvPr id="3" name="Slide Number Placeholder 1">
            <a:extLst>
              <a:ext uri="{FF2B5EF4-FFF2-40B4-BE49-F238E27FC236}">
                <a16:creationId xmlns:a16="http://schemas.microsoft.com/office/drawing/2014/main" id="{1738975B-32E7-F0DC-475A-01B8DB3D7453}"/>
              </a:ext>
            </a:extLst>
          </p:cNvPr>
          <p:cNvSpPr>
            <a:spLocks noGrp="1"/>
          </p:cNvSpPr>
          <p:nvPr>
            <p:ph type="sldNum" sz="quarter" idx="4"/>
          </p:nvPr>
        </p:nvSpPr>
        <p:spPr>
          <a:xfrm>
            <a:off x="7009492" y="4810806"/>
            <a:ext cx="2057400" cy="274637"/>
          </a:xfrm>
          <a:prstGeom prst="rect">
            <a:avLst/>
          </a:prstGeom>
        </p:spPr>
        <p:txBody>
          <a:bodyPr vert="horz" lIns="91440" tIns="45720" rIns="91440" bIns="45720" rtlCol="0" anchor="ctr"/>
          <a:lstStyle>
            <a:lvl1pPr algn="r">
              <a:defRPr sz="1200">
                <a:solidFill>
                  <a:schemeClr val="tx1">
                    <a:tint val="82000"/>
                  </a:schemeClr>
                </a:solidFill>
                <a:latin typeface="Poppins" panose="00000500000000000000" pitchFamily="2" charset="0"/>
                <a:cs typeface="Poppins" panose="00000500000000000000" pitchFamily="2" charset="0"/>
              </a:defRPr>
            </a:lvl1pPr>
          </a:lstStyle>
          <a:p>
            <a:fld id="{DF89371C-F3DE-41CE-8C98-062F12E79520}" type="slidenum">
              <a:rPr lang="en-GB" smtClean="0"/>
              <a:pPr/>
              <a:t>‹#›</a:t>
            </a:fld>
            <a:endParaRPr lang="en-GB"/>
          </a:p>
        </p:txBody>
      </p:sp>
    </p:spTree>
    <p:extLst>
      <p:ext uri="{BB962C8B-B14F-4D97-AF65-F5344CB8AC3E}">
        <p14:creationId xmlns:p14="http://schemas.microsoft.com/office/powerpoint/2010/main" val="7663589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74"/>
        <p:cNvGrpSpPr/>
        <p:nvPr/>
      </p:nvGrpSpPr>
      <p:grpSpPr>
        <a:xfrm>
          <a:off x="0" y="0"/>
          <a:ext cx="0" cy="0"/>
          <a:chOff x="0" y="0"/>
          <a:chExt cx="0" cy="0"/>
        </a:xfrm>
      </p:grpSpPr>
      <p:sp>
        <p:nvSpPr>
          <p:cNvPr id="75" name="Google Shape;75;p31"/>
          <p:cNvSpPr txBox="1">
            <a:spLocks noGrp="1"/>
          </p:cNvSpPr>
          <p:nvPr>
            <p:ph type="subTitle" idx="1"/>
          </p:nvPr>
        </p:nvSpPr>
        <p:spPr>
          <a:xfrm>
            <a:off x="915175" y="3380775"/>
            <a:ext cx="3960600" cy="6318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1200"/>
              <a:buNone/>
              <a:defRPr/>
            </a:lvl1pPr>
            <a:lvl2pPr lvl="1" algn="l">
              <a:lnSpc>
                <a:spcPct val="115000"/>
              </a:lnSpc>
              <a:spcBef>
                <a:spcPts val="1600"/>
              </a:spcBef>
              <a:spcAft>
                <a:spcPts val="0"/>
              </a:spcAft>
              <a:buSzPts val="1200"/>
              <a:buNone/>
              <a:defRPr/>
            </a:lvl2pPr>
            <a:lvl3pPr lvl="2" algn="l">
              <a:lnSpc>
                <a:spcPct val="115000"/>
              </a:lnSpc>
              <a:spcBef>
                <a:spcPts val="1600"/>
              </a:spcBef>
              <a:spcAft>
                <a:spcPts val="0"/>
              </a:spcAft>
              <a:buSzPts val="1200"/>
              <a:buNone/>
              <a:defRPr/>
            </a:lvl3pPr>
            <a:lvl4pPr lvl="3" algn="l">
              <a:lnSpc>
                <a:spcPct val="115000"/>
              </a:lnSpc>
              <a:spcBef>
                <a:spcPts val="1600"/>
              </a:spcBef>
              <a:spcAft>
                <a:spcPts val="0"/>
              </a:spcAft>
              <a:buSzPts val="1200"/>
              <a:buNone/>
              <a:defRPr/>
            </a:lvl4pPr>
            <a:lvl5pPr lvl="4" algn="l">
              <a:lnSpc>
                <a:spcPct val="115000"/>
              </a:lnSpc>
              <a:spcBef>
                <a:spcPts val="1600"/>
              </a:spcBef>
              <a:spcAft>
                <a:spcPts val="0"/>
              </a:spcAft>
              <a:buSzPts val="1200"/>
              <a:buNone/>
              <a:defRPr/>
            </a:lvl5pPr>
            <a:lvl6pPr lvl="5" algn="l">
              <a:lnSpc>
                <a:spcPct val="115000"/>
              </a:lnSpc>
              <a:spcBef>
                <a:spcPts val="1600"/>
              </a:spcBef>
              <a:spcAft>
                <a:spcPts val="0"/>
              </a:spcAft>
              <a:buSzPts val="1200"/>
              <a:buNone/>
              <a:defRPr/>
            </a:lvl6pPr>
            <a:lvl7pPr lvl="6" algn="l">
              <a:lnSpc>
                <a:spcPct val="115000"/>
              </a:lnSpc>
              <a:spcBef>
                <a:spcPts val="1600"/>
              </a:spcBef>
              <a:spcAft>
                <a:spcPts val="0"/>
              </a:spcAft>
              <a:buSzPts val="1200"/>
              <a:buNone/>
              <a:defRPr/>
            </a:lvl7pPr>
            <a:lvl8pPr lvl="7" algn="l">
              <a:lnSpc>
                <a:spcPct val="115000"/>
              </a:lnSpc>
              <a:spcBef>
                <a:spcPts val="1600"/>
              </a:spcBef>
              <a:spcAft>
                <a:spcPts val="0"/>
              </a:spcAft>
              <a:buSzPts val="1200"/>
              <a:buNone/>
              <a:defRPr/>
            </a:lvl8pPr>
            <a:lvl9pPr lvl="8" algn="l">
              <a:lnSpc>
                <a:spcPct val="115000"/>
              </a:lnSpc>
              <a:spcBef>
                <a:spcPts val="1600"/>
              </a:spcBef>
              <a:spcAft>
                <a:spcPts val="1600"/>
              </a:spcAft>
              <a:buSzPts val="1200"/>
              <a:buNone/>
              <a:defRPr/>
            </a:lvl9pPr>
          </a:lstStyle>
          <a:p>
            <a:endParaRPr/>
          </a:p>
        </p:txBody>
      </p:sp>
      <p:sp>
        <p:nvSpPr>
          <p:cNvPr id="76" name="Google Shape;76;p31"/>
          <p:cNvSpPr txBox="1">
            <a:spLocks noGrp="1"/>
          </p:cNvSpPr>
          <p:nvPr>
            <p:ph type="subTitle" idx="2"/>
          </p:nvPr>
        </p:nvSpPr>
        <p:spPr>
          <a:xfrm>
            <a:off x="915175" y="4004575"/>
            <a:ext cx="1821000" cy="2130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1200"/>
              <a:buNone/>
              <a:defRPr b="1">
                <a:latin typeface="Livvic"/>
                <a:ea typeface="Livvic"/>
                <a:cs typeface="Livvic"/>
                <a:sym typeface="Livvic"/>
              </a:defRPr>
            </a:lvl1pPr>
            <a:lvl2pPr lvl="1" algn="l">
              <a:lnSpc>
                <a:spcPct val="115000"/>
              </a:lnSpc>
              <a:spcBef>
                <a:spcPts val="1600"/>
              </a:spcBef>
              <a:spcAft>
                <a:spcPts val="0"/>
              </a:spcAft>
              <a:buSzPts val="1200"/>
              <a:buNone/>
              <a:defRPr b="1">
                <a:latin typeface="Livvic"/>
                <a:ea typeface="Livvic"/>
                <a:cs typeface="Livvic"/>
                <a:sym typeface="Livvic"/>
              </a:defRPr>
            </a:lvl2pPr>
            <a:lvl3pPr lvl="2" algn="l">
              <a:lnSpc>
                <a:spcPct val="115000"/>
              </a:lnSpc>
              <a:spcBef>
                <a:spcPts val="1600"/>
              </a:spcBef>
              <a:spcAft>
                <a:spcPts val="0"/>
              </a:spcAft>
              <a:buSzPts val="1200"/>
              <a:buNone/>
              <a:defRPr b="1">
                <a:latin typeface="Livvic"/>
                <a:ea typeface="Livvic"/>
                <a:cs typeface="Livvic"/>
                <a:sym typeface="Livvic"/>
              </a:defRPr>
            </a:lvl3pPr>
            <a:lvl4pPr lvl="3" algn="l">
              <a:lnSpc>
                <a:spcPct val="115000"/>
              </a:lnSpc>
              <a:spcBef>
                <a:spcPts val="1600"/>
              </a:spcBef>
              <a:spcAft>
                <a:spcPts val="0"/>
              </a:spcAft>
              <a:buSzPts val="1200"/>
              <a:buNone/>
              <a:defRPr b="1">
                <a:latin typeface="Livvic"/>
                <a:ea typeface="Livvic"/>
                <a:cs typeface="Livvic"/>
                <a:sym typeface="Livvic"/>
              </a:defRPr>
            </a:lvl4pPr>
            <a:lvl5pPr lvl="4" algn="l">
              <a:lnSpc>
                <a:spcPct val="115000"/>
              </a:lnSpc>
              <a:spcBef>
                <a:spcPts val="1600"/>
              </a:spcBef>
              <a:spcAft>
                <a:spcPts val="0"/>
              </a:spcAft>
              <a:buSzPts val="1200"/>
              <a:buNone/>
              <a:defRPr b="1">
                <a:latin typeface="Livvic"/>
                <a:ea typeface="Livvic"/>
                <a:cs typeface="Livvic"/>
                <a:sym typeface="Livvic"/>
              </a:defRPr>
            </a:lvl5pPr>
            <a:lvl6pPr lvl="5" algn="l">
              <a:lnSpc>
                <a:spcPct val="115000"/>
              </a:lnSpc>
              <a:spcBef>
                <a:spcPts val="1600"/>
              </a:spcBef>
              <a:spcAft>
                <a:spcPts val="0"/>
              </a:spcAft>
              <a:buSzPts val="1200"/>
              <a:buNone/>
              <a:defRPr b="1">
                <a:latin typeface="Livvic"/>
                <a:ea typeface="Livvic"/>
                <a:cs typeface="Livvic"/>
                <a:sym typeface="Livvic"/>
              </a:defRPr>
            </a:lvl6pPr>
            <a:lvl7pPr lvl="6" algn="l">
              <a:lnSpc>
                <a:spcPct val="115000"/>
              </a:lnSpc>
              <a:spcBef>
                <a:spcPts val="1600"/>
              </a:spcBef>
              <a:spcAft>
                <a:spcPts val="0"/>
              </a:spcAft>
              <a:buSzPts val="1200"/>
              <a:buNone/>
              <a:defRPr b="1">
                <a:latin typeface="Livvic"/>
                <a:ea typeface="Livvic"/>
                <a:cs typeface="Livvic"/>
                <a:sym typeface="Livvic"/>
              </a:defRPr>
            </a:lvl7pPr>
            <a:lvl8pPr lvl="7" algn="l">
              <a:lnSpc>
                <a:spcPct val="115000"/>
              </a:lnSpc>
              <a:spcBef>
                <a:spcPts val="1600"/>
              </a:spcBef>
              <a:spcAft>
                <a:spcPts val="0"/>
              </a:spcAft>
              <a:buSzPts val="1200"/>
              <a:buNone/>
              <a:defRPr b="1">
                <a:latin typeface="Livvic"/>
                <a:ea typeface="Livvic"/>
                <a:cs typeface="Livvic"/>
                <a:sym typeface="Livvic"/>
              </a:defRPr>
            </a:lvl8pPr>
            <a:lvl9pPr lvl="8" algn="l">
              <a:lnSpc>
                <a:spcPct val="115000"/>
              </a:lnSpc>
              <a:spcBef>
                <a:spcPts val="1600"/>
              </a:spcBef>
              <a:spcAft>
                <a:spcPts val="1600"/>
              </a:spcAft>
              <a:buSzPts val="1200"/>
              <a:buNone/>
              <a:defRPr b="1">
                <a:latin typeface="Livvic"/>
                <a:ea typeface="Livvic"/>
                <a:cs typeface="Livvic"/>
                <a:sym typeface="Livvic"/>
              </a:defRPr>
            </a:lvl9pPr>
          </a:lstStyle>
          <a:p>
            <a:endParaRPr/>
          </a:p>
        </p:txBody>
      </p:sp>
      <p:sp>
        <p:nvSpPr>
          <p:cNvPr id="3" name="Slide Number Placeholder 1">
            <a:extLst>
              <a:ext uri="{FF2B5EF4-FFF2-40B4-BE49-F238E27FC236}">
                <a16:creationId xmlns:a16="http://schemas.microsoft.com/office/drawing/2014/main" id="{DF976DC2-238C-E764-284A-4A55F6C4F54A}"/>
              </a:ext>
            </a:extLst>
          </p:cNvPr>
          <p:cNvSpPr>
            <a:spLocks noGrp="1"/>
          </p:cNvSpPr>
          <p:nvPr>
            <p:ph type="sldNum" sz="quarter" idx="4"/>
          </p:nvPr>
        </p:nvSpPr>
        <p:spPr>
          <a:xfrm>
            <a:off x="7009492" y="4810806"/>
            <a:ext cx="2057400" cy="274637"/>
          </a:xfrm>
          <a:prstGeom prst="rect">
            <a:avLst/>
          </a:prstGeom>
        </p:spPr>
        <p:txBody>
          <a:bodyPr vert="horz" lIns="91440" tIns="45720" rIns="91440" bIns="45720" rtlCol="0" anchor="ctr"/>
          <a:lstStyle>
            <a:lvl1pPr algn="r">
              <a:defRPr sz="1200">
                <a:solidFill>
                  <a:schemeClr val="tx1">
                    <a:tint val="82000"/>
                  </a:schemeClr>
                </a:solidFill>
                <a:latin typeface="Poppins" panose="00000500000000000000" pitchFamily="2" charset="0"/>
                <a:cs typeface="Poppins" panose="00000500000000000000" pitchFamily="2" charset="0"/>
              </a:defRPr>
            </a:lvl1pPr>
          </a:lstStyle>
          <a:p>
            <a:fld id="{DF89371C-F3DE-41CE-8C98-062F12E79520}" type="slidenum">
              <a:rPr lang="en-GB" smtClean="0"/>
              <a:pPr/>
              <a:t>‹#›</a:t>
            </a:fld>
            <a:endParaRPr lang="en-GB"/>
          </a:p>
        </p:txBody>
      </p:sp>
    </p:spTree>
    <p:extLst>
      <p:ext uri="{BB962C8B-B14F-4D97-AF65-F5344CB8AC3E}">
        <p14:creationId xmlns:p14="http://schemas.microsoft.com/office/powerpoint/2010/main" val="38179103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 text 3">
  <p:cSld name="Title + text 3">
    <p:spTree>
      <p:nvGrpSpPr>
        <p:cNvPr id="1" name="Shape 77"/>
        <p:cNvGrpSpPr/>
        <p:nvPr/>
      </p:nvGrpSpPr>
      <p:grpSpPr>
        <a:xfrm>
          <a:off x="0" y="0"/>
          <a:ext cx="0" cy="0"/>
          <a:chOff x="0" y="0"/>
          <a:chExt cx="0" cy="0"/>
        </a:xfrm>
      </p:grpSpPr>
      <p:sp>
        <p:nvSpPr>
          <p:cNvPr id="78" name="Google Shape;78;p32"/>
          <p:cNvSpPr txBox="1">
            <a:spLocks noGrp="1"/>
          </p:cNvSpPr>
          <p:nvPr>
            <p:ph type="subTitle" idx="1"/>
          </p:nvPr>
        </p:nvSpPr>
        <p:spPr>
          <a:xfrm>
            <a:off x="2117847" y="3380460"/>
            <a:ext cx="2951400" cy="2952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1200"/>
              <a:buNone/>
              <a:defRPr sz="1000"/>
            </a:lvl1pPr>
            <a:lvl2pPr lvl="1" algn="l">
              <a:lnSpc>
                <a:spcPct val="115000"/>
              </a:lnSpc>
              <a:spcBef>
                <a:spcPts val="1600"/>
              </a:spcBef>
              <a:spcAft>
                <a:spcPts val="0"/>
              </a:spcAft>
              <a:buSzPts val="1200"/>
              <a:buNone/>
              <a:defRPr/>
            </a:lvl2pPr>
            <a:lvl3pPr lvl="2" algn="l">
              <a:lnSpc>
                <a:spcPct val="115000"/>
              </a:lnSpc>
              <a:spcBef>
                <a:spcPts val="1600"/>
              </a:spcBef>
              <a:spcAft>
                <a:spcPts val="0"/>
              </a:spcAft>
              <a:buSzPts val="1200"/>
              <a:buNone/>
              <a:defRPr/>
            </a:lvl3pPr>
            <a:lvl4pPr lvl="3" algn="l">
              <a:lnSpc>
                <a:spcPct val="115000"/>
              </a:lnSpc>
              <a:spcBef>
                <a:spcPts val="1600"/>
              </a:spcBef>
              <a:spcAft>
                <a:spcPts val="0"/>
              </a:spcAft>
              <a:buSzPts val="1200"/>
              <a:buNone/>
              <a:defRPr/>
            </a:lvl4pPr>
            <a:lvl5pPr lvl="4" algn="l">
              <a:lnSpc>
                <a:spcPct val="115000"/>
              </a:lnSpc>
              <a:spcBef>
                <a:spcPts val="1600"/>
              </a:spcBef>
              <a:spcAft>
                <a:spcPts val="0"/>
              </a:spcAft>
              <a:buSzPts val="1200"/>
              <a:buNone/>
              <a:defRPr/>
            </a:lvl5pPr>
            <a:lvl6pPr lvl="5" algn="l">
              <a:lnSpc>
                <a:spcPct val="115000"/>
              </a:lnSpc>
              <a:spcBef>
                <a:spcPts val="1600"/>
              </a:spcBef>
              <a:spcAft>
                <a:spcPts val="0"/>
              </a:spcAft>
              <a:buSzPts val="1200"/>
              <a:buNone/>
              <a:defRPr/>
            </a:lvl6pPr>
            <a:lvl7pPr lvl="6" algn="l">
              <a:lnSpc>
                <a:spcPct val="115000"/>
              </a:lnSpc>
              <a:spcBef>
                <a:spcPts val="1600"/>
              </a:spcBef>
              <a:spcAft>
                <a:spcPts val="0"/>
              </a:spcAft>
              <a:buSzPts val="1200"/>
              <a:buNone/>
              <a:defRPr/>
            </a:lvl7pPr>
            <a:lvl8pPr lvl="7" algn="l">
              <a:lnSpc>
                <a:spcPct val="115000"/>
              </a:lnSpc>
              <a:spcBef>
                <a:spcPts val="1600"/>
              </a:spcBef>
              <a:spcAft>
                <a:spcPts val="0"/>
              </a:spcAft>
              <a:buSzPts val="1200"/>
              <a:buNone/>
              <a:defRPr/>
            </a:lvl8pPr>
            <a:lvl9pPr lvl="8" algn="l">
              <a:lnSpc>
                <a:spcPct val="115000"/>
              </a:lnSpc>
              <a:spcBef>
                <a:spcPts val="1600"/>
              </a:spcBef>
              <a:spcAft>
                <a:spcPts val="1600"/>
              </a:spcAft>
              <a:buSzPts val="1200"/>
              <a:buNone/>
              <a:defRPr/>
            </a:lvl9pPr>
          </a:lstStyle>
          <a:p>
            <a:endParaRPr/>
          </a:p>
        </p:txBody>
      </p:sp>
      <p:sp>
        <p:nvSpPr>
          <p:cNvPr id="79" name="Google Shape;79;p32"/>
          <p:cNvSpPr txBox="1">
            <a:spLocks noGrp="1"/>
          </p:cNvSpPr>
          <p:nvPr>
            <p:ph type="ctrTitle"/>
          </p:nvPr>
        </p:nvSpPr>
        <p:spPr>
          <a:xfrm rot="-5400000">
            <a:off x="-343101" y="1759150"/>
            <a:ext cx="2888100" cy="897900"/>
          </a:xfrm>
          <a:prstGeom prst="rect">
            <a:avLst/>
          </a:prstGeom>
          <a:noFill/>
          <a:ln>
            <a:noFill/>
          </a:ln>
        </p:spPr>
        <p:txBody>
          <a:bodyPr spcFirstLastPara="1" wrap="square" lIns="91425" tIns="91425" rIns="91425" bIns="91425" anchor="b" anchorCtr="0">
            <a:noAutofit/>
          </a:bodyPr>
          <a:lstStyle>
            <a:lvl1pPr lvl="0" algn="r">
              <a:lnSpc>
                <a:spcPct val="100000"/>
              </a:lnSpc>
              <a:spcBef>
                <a:spcPts val="0"/>
              </a:spcBef>
              <a:spcAft>
                <a:spcPts val="0"/>
              </a:spcAft>
              <a:buSzPts val="2800"/>
              <a:buNone/>
              <a:defRPr/>
            </a:lvl1pPr>
            <a:lvl2pPr lvl="1" algn="r">
              <a:lnSpc>
                <a:spcPct val="100000"/>
              </a:lnSpc>
              <a:spcBef>
                <a:spcPts val="0"/>
              </a:spcBef>
              <a:spcAft>
                <a:spcPts val="0"/>
              </a:spcAft>
              <a:buClr>
                <a:srgbClr val="000000"/>
              </a:buClr>
              <a:buSzPts val="1600"/>
              <a:buNone/>
              <a:defRPr sz="1600">
                <a:solidFill>
                  <a:srgbClr val="000000"/>
                </a:solidFill>
              </a:defRPr>
            </a:lvl2pPr>
            <a:lvl3pPr lvl="2" algn="r">
              <a:lnSpc>
                <a:spcPct val="100000"/>
              </a:lnSpc>
              <a:spcBef>
                <a:spcPts val="0"/>
              </a:spcBef>
              <a:spcAft>
                <a:spcPts val="0"/>
              </a:spcAft>
              <a:buClr>
                <a:srgbClr val="000000"/>
              </a:buClr>
              <a:buSzPts val="1600"/>
              <a:buNone/>
              <a:defRPr sz="1600">
                <a:solidFill>
                  <a:srgbClr val="000000"/>
                </a:solidFill>
              </a:defRPr>
            </a:lvl3pPr>
            <a:lvl4pPr lvl="3" algn="r">
              <a:lnSpc>
                <a:spcPct val="100000"/>
              </a:lnSpc>
              <a:spcBef>
                <a:spcPts val="0"/>
              </a:spcBef>
              <a:spcAft>
                <a:spcPts val="0"/>
              </a:spcAft>
              <a:buClr>
                <a:srgbClr val="000000"/>
              </a:buClr>
              <a:buSzPts val="1600"/>
              <a:buNone/>
              <a:defRPr sz="1600">
                <a:solidFill>
                  <a:srgbClr val="000000"/>
                </a:solidFill>
              </a:defRPr>
            </a:lvl4pPr>
            <a:lvl5pPr lvl="4" algn="r">
              <a:lnSpc>
                <a:spcPct val="100000"/>
              </a:lnSpc>
              <a:spcBef>
                <a:spcPts val="0"/>
              </a:spcBef>
              <a:spcAft>
                <a:spcPts val="0"/>
              </a:spcAft>
              <a:buClr>
                <a:srgbClr val="000000"/>
              </a:buClr>
              <a:buSzPts val="1600"/>
              <a:buNone/>
              <a:defRPr sz="1600">
                <a:solidFill>
                  <a:srgbClr val="000000"/>
                </a:solidFill>
              </a:defRPr>
            </a:lvl5pPr>
            <a:lvl6pPr lvl="5" algn="r">
              <a:lnSpc>
                <a:spcPct val="100000"/>
              </a:lnSpc>
              <a:spcBef>
                <a:spcPts val="0"/>
              </a:spcBef>
              <a:spcAft>
                <a:spcPts val="0"/>
              </a:spcAft>
              <a:buClr>
                <a:srgbClr val="000000"/>
              </a:buClr>
              <a:buSzPts val="1600"/>
              <a:buNone/>
              <a:defRPr sz="1600">
                <a:solidFill>
                  <a:srgbClr val="000000"/>
                </a:solidFill>
              </a:defRPr>
            </a:lvl6pPr>
            <a:lvl7pPr lvl="6" algn="r">
              <a:lnSpc>
                <a:spcPct val="100000"/>
              </a:lnSpc>
              <a:spcBef>
                <a:spcPts val="0"/>
              </a:spcBef>
              <a:spcAft>
                <a:spcPts val="0"/>
              </a:spcAft>
              <a:buClr>
                <a:srgbClr val="000000"/>
              </a:buClr>
              <a:buSzPts val="1600"/>
              <a:buNone/>
              <a:defRPr sz="1600">
                <a:solidFill>
                  <a:srgbClr val="000000"/>
                </a:solidFill>
              </a:defRPr>
            </a:lvl7pPr>
            <a:lvl8pPr lvl="7" algn="r">
              <a:lnSpc>
                <a:spcPct val="100000"/>
              </a:lnSpc>
              <a:spcBef>
                <a:spcPts val="0"/>
              </a:spcBef>
              <a:spcAft>
                <a:spcPts val="0"/>
              </a:spcAft>
              <a:buClr>
                <a:srgbClr val="000000"/>
              </a:buClr>
              <a:buSzPts val="1600"/>
              <a:buNone/>
              <a:defRPr sz="1600">
                <a:solidFill>
                  <a:srgbClr val="000000"/>
                </a:solidFill>
              </a:defRPr>
            </a:lvl8pPr>
            <a:lvl9pPr lvl="8" algn="r">
              <a:lnSpc>
                <a:spcPct val="100000"/>
              </a:lnSpc>
              <a:spcBef>
                <a:spcPts val="0"/>
              </a:spcBef>
              <a:spcAft>
                <a:spcPts val="0"/>
              </a:spcAft>
              <a:buClr>
                <a:srgbClr val="000000"/>
              </a:buClr>
              <a:buSzPts val="1600"/>
              <a:buNone/>
              <a:defRPr sz="1600">
                <a:solidFill>
                  <a:srgbClr val="000000"/>
                </a:solidFill>
              </a:defRPr>
            </a:lvl9pPr>
          </a:lstStyle>
          <a:p>
            <a:endParaRPr/>
          </a:p>
        </p:txBody>
      </p:sp>
      <p:sp>
        <p:nvSpPr>
          <p:cNvPr id="3" name="Slide Number Placeholder 1">
            <a:extLst>
              <a:ext uri="{FF2B5EF4-FFF2-40B4-BE49-F238E27FC236}">
                <a16:creationId xmlns:a16="http://schemas.microsoft.com/office/drawing/2014/main" id="{BB81856F-ECD0-E2AA-6758-7F1F9F2F4F9E}"/>
              </a:ext>
            </a:extLst>
          </p:cNvPr>
          <p:cNvSpPr>
            <a:spLocks noGrp="1"/>
          </p:cNvSpPr>
          <p:nvPr>
            <p:ph type="sldNum" sz="quarter" idx="4"/>
          </p:nvPr>
        </p:nvSpPr>
        <p:spPr>
          <a:xfrm>
            <a:off x="7009492" y="4810806"/>
            <a:ext cx="2057400" cy="274637"/>
          </a:xfrm>
          <a:prstGeom prst="rect">
            <a:avLst/>
          </a:prstGeom>
        </p:spPr>
        <p:txBody>
          <a:bodyPr vert="horz" lIns="91440" tIns="45720" rIns="91440" bIns="45720" rtlCol="0" anchor="ctr"/>
          <a:lstStyle>
            <a:lvl1pPr algn="r">
              <a:defRPr sz="1200">
                <a:solidFill>
                  <a:schemeClr val="tx1">
                    <a:tint val="82000"/>
                  </a:schemeClr>
                </a:solidFill>
                <a:latin typeface="Poppins" panose="00000500000000000000" pitchFamily="2" charset="0"/>
                <a:cs typeface="Poppins" panose="00000500000000000000" pitchFamily="2" charset="0"/>
              </a:defRPr>
            </a:lvl1pPr>
          </a:lstStyle>
          <a:p>
            <a:fld id="{DF89371C-F3DE-41CE-8C98-062F12E79520}" type="slidenum">
              <a:rPr lang="en-GB" smtClean="0"/>
              <a:pPr/>
              <a:t>‹#›</a:t>
            </a:fld>
            <a:endParaRPr lang="en-GB"/>
          </a:p>
        </p:txBody>
      </p:sp>
    </p:spTree>
    <p:extLst>
      <p:ext uri="{BB962C8B-B14F-4D97-AF65-F5344CB8AC3E}">
        <p14:creationId xmlns:p14="http://schemas.microsoft.com/office/powerpoint/2010/main" val="3918464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 text 4">
  <p:cSld name="Title + text 4">
    <p:spTree>
      <p:nvGrpSpPr>
        <p:cNvPr id="1" name="Shape 80"/>
        <p:cNvGrpSpPr/>
        <p:nvPr/>
      </p:nvGrpSpPr>
      <p:grpSpPr>
        <a:xfrm>
          <a:off x="0" y="0"/>
          <a:ext cx="0" cy="0"/>
          <a:chOff x="0" y="0"/>
          <a:chExt cx="0" cy="0"/>
        </a:xfrm>
      </p:grpSpPr>
      <p:sp>
        <p:nvSpPr>
          <p:cNvPr id="81" name="Google Shape;81;p33"/>
          <p:cNvSpPr txBox="1">
            <a:spLocks noGrp="1"/>
          </p:cNvSpPr>
          <p:nvPr>
            <p:ph type="subTitle" idx="1"/>
          </p:nvPr>
        </p:nvSpPr>
        <p:spPr>
          <a:xfrm flipH="1">
            <a:off x="4189625" y="3380460"/>
            <a:ext cx="2951400" cy="2952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1200"/>
              <a:buNone/>
              <a:defRPr sz="1000"/>
            </a:lvl1pPr>
            <a:lvl2pPr lvl="1" algn="l">
              <a:lnSpc>
                <a:spcPct val="115000"/>
              </a:lnSpc>
              <a:spcBef>
                <a:spcPts val="1600"/>
              </a:spcBef>
              <a:spcAft>
                <a:spcPts val="0"/>
              </a:spcAft>
              <a:buSzPts val="1200"/>
              <a:buNone/>
              <a:defRPr/>
            </a:lvl2pPr>
            <a:lvl3pPr lvl="2" algn="l">
              <a:lnSpc>
                <a:spcPct val="115000"/>
              </a:lnSpc>
              <a:spcBef>
                <a:spcPts val="1600"/>
              </a:spcBef>
              <a:spcAft>
                <a:spcPts val="0"/>
              </a:spcAft>
              <a:buSzPts val="1200"/>
              <a:buNone/>
              <a:defRPr/>
            </a:lvl3pPr>
            <a:lvl4pPr lvl="3" algn="l">
              <a:lnSpc>
                <a:spcPct val="115000"/>
              </a:lnSpc>
              <a:spcBef>
                <a:spcPts val="1600"/>
              </a:spcBef>
              <a:spcAft>
                <a:spcPts val="0"/>
              </a:spcAft>
              <a:buSzPts val="1200"/>
              <a:buNone/>
              <a:defRPr/>
            </a:lvl4pPr>
            <a:lvl5pPr lvl="4" algn="l">
              <a:lnSpc>
                <a:spcPct val="115000"/>
              </a:lnSpc>
              <a:spcBef>
                <a:spcPts val="1600"/>
              </a:spcBef>
              <a:spcAft>
                <a:spcPts val="0"/>
              </a:spcAft>
              <a:buSzPts val="1200"/>
              <a:buNone/>
              <a:defRPr/>
            </a:lvl5pPr>
            <a:lvl6pPr lvl="5" algn="l">
              <a:lnSpc>
                <a:spcPct val="115000"/>
              </a:lnSpc>
              <a:spcBef>
                <a:spcPts val="1600"/>
              </a:spcBef>
              <a:spcAft>
                <a:spcPts val="0"/>
              </a:spcAft>
              <a:buSzPts val="1200"/>
              <a:buNone/>
              <a:defRPr/>
            </a:lvl6pPr>
            <a:lvl7pPr lvl="6" algn="l">
              <a:lnSpc>
                <a:spcPct val="115000"/>
              </a:lnSpc>
              <a:spcBef>
                <a:spcPts val="1600"/>
              </a:spcBef>
              <a:spcAft>
                <a:spcPts val="0"/>
              </a:spcAft>
              <a:buSzPts val="1200"/>
              <a:buNone/>
              <a:defRPr/>
            </a:lvl7pPr>
            <a:lvl8pPr lvl="7" algn="l">
              <a:lnSpc>
                <a:spcPct val="115000"/>
              </a:lnSpc>
              <a:spcBef>
                <a:spcPts val="1600"/>
              </a:spcBef>
              <a:spcAft>
                <a:spcPts val="0"/>
              </a:spcAft>
              <a:buSzPts val="1200"/>
              <a:buNone/>
              <a:defRPr/>
            </a:lvl8pPr>
            <a:lvl9pPr lvl="8" algn="l">
              <a:lnSpc>
                <a:spcPct val="115000"/>
              </a:lnSpc>
              <a:spcBef>
                <a:spcPts val="1600"/>
              </a:spcBef>
              <a:spcAft>
                <a:spcPts val="1600"/>
              </a:spcAft>
              <a:buSzPts val="1200"/>
              <a:buNone/>
              <a:defRPr/>
            </a:lvl9pPr>
          </a:lstStyle>
          <a:p>
            <a:endParaRPr/>
          </a:p>
        </p:txBody>
      </p:sp>
      <p:sp>
        <p:nvSpPr>
          <p:cNvPr id="82" name="Google Shape;82;p33"/>
          <p:cNvSpPr txBox="1">
            <a:spLocks noGrp="1"/>
          </p:cNvSpPr>
          <p:nvPr>
            <p:ph type="ctrTitle"/>
          </p:nvPr>
        </p:nvSpPr>
        <p:spPr>
          <a:xfrm rot="5400000">
            <a:off x="6612409" y="1752564"/>
            <a:ext cx="2888100" cy="8979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Clr>
                <a:srgbClr val="000000"/>
              </a:buClr>
              <a:buSzPts val="1600"/>
              <a:buNone/>
              <a:defRPr sz="1600">
                <a:solidFill>
                  <a:srgbClr val="000000"/>
                </a:solidFill>
              </a:defRPr>
            </a:lvl2pPr>
            <a:lvl3pPr lvl="2" algn="l">
              <a:lnSpc>
                <a:spcPct val="100000"/>
              </a:lnSpc>
              <a:spcBef>
                <a:spcPts val="0"/>
              </a:spcBef>
              <a:spcAft>
                <a:spcPts val="0"/>
              </a:spcAft>
              <a:buClr>
                <a:srgbClr val="000000"/>
              </a:buClr>
              <a:buSzPts val="1600"/>
              <a:buNone/>
              <a:defRPr sz="1600">
                <a:solidFill>
                  <a:srgbClr val="000000"/>
                </a:solidFill>
              </a:defRPr>
            </a:lvl3pPr>
            <a:lvl4pPr lvl="3" algn="l">
              <a:lnSpc>
                <a:spcPct val="100000"/>
              </a:lnSpc>
              <a:spcBef>
                <a:spcPts val="0"/>
              </a:spcBef>
              <a:spcAft>
                <a:spcPts val="0"/>
              </a:spcAft>
              <a:buClr>
                <a:srgbClr val="000000"/>
              </a:buClr>
              <a:buSzPts val="1600"/>
              <a:buNone/>
              <a:defRPr sz="1600">
                <a:solidFill>
                  <a:srgbClr val="000000"/>
                </a:solidFill>
              </a:defRPr>
            </a:lvl4pPr>
            <a:lvl5pPr lvl="4" algn="l">
              <a:lnSpc>
                <a:spcPct val="100000"/>
              </a:lnSpc>
              <a:spcBef>
                <a:spcPts val="0"/>
              </a:spcBef>
              <a:spcAft>
                <a:spcPts val="0"/>
              </a:spcAft>
              <a:buClr>
                <a:srgbClr val="000000"/>
              </a:buClr>
              <a:buSzPts val="1600"/>
              <a:buNone/>
              <a:defRPr sz="1600">
                <a:solidFill>
                  <a:srgbClr val="000000"/>
                </a:solidFill>
              </a:defRPr>
            </a:lvl5pPr>
            <a:lvl6pPr lvl="5" algn="l">
              <a:lnSpc>
                <a:spcPct val="100000"/>
              </a:lnSpc>
              <a:spcBef>
                <a:spcPts val="0"/>
              </a:spcBef>
              <a:spcAft>
                <a:spcPts val="0"/>
              </a:spcAft>
              <a:buClr>
                <a:srgbClr val="000000"/>
              </a:buClr>
              <a:buSzPts val="1600"/>
              <a:buNone/>
              <a:defRPr sz="1600">
                <a:solidFill>
                  <a:srgbClr val="000000"/>
                </a:solidFill>
              </a:defRPr>
            </a:lvl6pPr>
            <a:lvl7pPr lvl="6" algn="l">
              <a:lnSpc>
                <a:spcPct val="100000"/>
              </a:lnSpc>
              <a:spcBef>
                <a:spcPts val="0"/>
              </a:spcBef>
              <a:spcAft>
                <a:spcPts val="0"/>
              </a:spcAft>
              <a:buClr>
                <a:srgbClr val="000000"/>
              </a:buClr>
              <a:buSzPts val="1600"/>
              <a:buNone/>
              <a:defRPr sz="1600">
                <a:solidFill>
                  <a:srgbClr val="000000"/>
                </a:solidFill>
              </a:defRPr>
            </a:lvl7pPr>
            <a:lvl8pPr lvl="7" algn="l">
              <a:lnSpc>
                <a:spcPct val="100000"/>
              </a:lnSpc>
              <a:spcBef>
                <a:spcPts val="0"/>
              </a:spcBef>
              <a:spcAft>
                <a:spcPts val="0"/>
              </a:spcAft>
              <a:buClr>
                <a:srgbClr val="000000"/>
              </a:buClr>
              <a:buSzPts val="1600"/>
              <a:buNone/>
              <a:defRPr sz="1600">
                <a:solidFill>
                  <a:srgbClr val="000000"/>
                </a:solidFill>
              </a:defRPr>
            </a:lvl8pPr>
            <a:lvl9pPr lvl="8" algn="l">
              <a:lnSpc>
                <a:spcPct val="100000"/>
              </a:lnSpc>
              <a:spcBef>
                <a:spcPts val="0"/>
              </a:spcBef>
              <a:spcAft>
                <a:spcPts val="0"/>
              </a:spcAft>
              <a:buClr>
                <a:srgbClr val="000000"/>
              </a:buClr>
              <a:buSzPts val="1600"/>
              <a:buNone/>
              <a:defRPr sz="1600">
                <a:solidFill>
                  <a:srgbClr val="000000"/>
                </a:solidFill>
              </a:defRPr>
            </a:lvl9pPr>
          </a:lstStyle>
          <a:p>
            <a:endParaRPr/>
          </a:p>
        </p:txBody>
      </p:sp>
      <p:sp>
        <p:nvSpPr>
          <p:cNvPr id="3" name="Slide Number Placeholder 1">
            <a:extLst>
              <a:ext uri="{FF2B5EF4-FFF2-40B4-BE49-F238E27FC236}">
                <a16:creationId xmlns:a16="http://schemas.microsoft.com/office/drawing/2014/main" id="{D49E46ED-0756-DE95-830B-31414887465F}"/>
              </a:ext>
            </a:extLst>
          </p:cNvPr>
          <p:cNvSpPr>
            <a:spLocks noGrp="1"/>
          </p:cNvSpPr>
          <p:nvPr>
            <p:ph type="sldNum" sz="quarter" idx="4"/>
          </p:nvPr>
        </p:nvSpPr>
        <p:spPr>
          <a:xfrm>
            <a:off x="7009492" y="4810806"/>
            <a:ext cx="2057400" cy="274637"/>
          </a:xfrm>
          <a:prstGeom prst="rect">
            <a:avLst/>
          </a:prstGeom>
        </p:spPr>
        <p:txBody>
          <a:bodyPr vert="horz" lIns="91440" tIns="45720" rIns="91440" bIns="45720" rtlCol="0" anchor="ctr"/>
          <a:lstStyle>
            <a:lvl1pPr algn="r">
              <a:defRPr sz="1200">
                <a:solidFill>
                  <a:schemeClr val="tx1">
                    <a:tint val="82000"/>
                  </a:schemeClr>
                </a:solidFill>
                <a:latin typeface="Poppins" panose="00000500000000000000" pitchFamily="2" charset="0"/>
                <a:cs typeface="Poppins" panose="00000500000000000000" pitchFamily="2" charset="0"/>
              </a:defRPr>
            </a:lvl1pPr>
          </a:lstStyle>
          <a:p>
            <a:fld id="{DF89371C-F3DE-41CE-8C98-062F12E79520}" type="slidenum">
              <a:rPr lang="en-GB" smtClean="0"/>
              <a:pPr/>
              <a:t>‹#›</a:t>
            </a:fld>
            <a:endParaRPr lang="en-GB"/>
          </a:p>
        </p:txBody>
      </p:sp>
    </p:spTree>
    <p:extLst>
      <p:ext uri="{BB962C8B-B14F-4D97-AF65-F5344CB8AC3E}">
        <p14:creationId xmlns:p14="http://schemas.microsoft.com/office/powerpoint/2010/main" val="39695874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ig title">
  <p:cSld name="Big title">
    <p:spTree>
      <p:nvGrpSpPr>
        <p:cNvPr id="1" name="Shape 83"/>
        <p:cNvGrpSpPr/>
        <p:nvPr/>
      </p:nvGrpSpPr>
      <p:grpSpPr>
        <a:xfrm>
          <a:off x="0" y="0"/>
          <a:ext cx="0" cy="0"/>
          <a:chOff x="0" y="0"/>
          <a:chExt cx="0" cy="0"/>
        </a:xfrm>
      </p:grpSpPr>
      <p:sp>
        <p:nvSpPr>
          <p:cNvPr id="84" name="Google Shape;84;p34"/>
          <p:cNvSpPr txBox="1">
            <a:spLocks noGrp="1"/>
          </p:cNvSpPr>
          <p:nvPr>
            <p:ph type="title"/>
          </p:nvPr>
        </p:nvSpPr>
        <p:spPr>
          <a:xfrm>
            <a:off x="3200250" y="1742750"/>
            <a:ext cx="2743200" cy="572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3600"/>
            </a:lvl1pPr>
            <a:lvl2pPr lvl="1" algn="ctr">
              <a:lnSpc>
                <a:spcPct val="100000"/>
              </a:lnSpc>
              <a:spcBef>
                <a:spcPts val="0"/>
              </a:spcBef>
              <a:spcAft>
                <a:spcPts val="0"/>
              </a:spcAft>
              <a:buSzPts val="2800"/>
              <a:buNone/>
              <a:defRPr sz="3600">
                <a:latin typeface="Catamaran Light"/>
                <a:ea typeface="Catamaran Light"/>
                <a:cs typeface="Catamaran Light"/>
                <a:sym typeface="Catamaran Light"/>
              </a:defRPr>
            </a:lvl2pPr>
            <a:lvl3pPr lvl="2" algn="ctr">
              <a:lnSpc>
                <a:spcPct val="100000"/>
              </a:lnSpc>
              <a:spcBef>
                <a:spcPts val="0"/>
              </a:spcBef>
              <a:spcAft>
                <a:spcPts val="0"/>
              </a:spcAft>
              <a:buSzPts val="2800"/>
              <a:buNone/>
              <a:defRPr sz="3600">
                <a:latin typeface="Catamaran Light"/>
                <a:ea typeface="Catamaran Light"/>
                <a:cs typeface="Catamaran Light"/>
                <a:sym typeface="Catamaran Light"/>
              </a:defRPr>
            </a:lvl3pPr>
            <a:lvl4pPr lvl="3" algn="ctr">
              <a:lnSpc>
                <a:spcPct val="100000"/>
              </a:lnSpc>
              <a:spcBef>
                <a:spcPts val="0"/>
              </a:spcBef>
              <a:spcAft>
                <a:spcPts val="0"/>
              </a:spcAft>
              <a:buSzPts val="2800"/>
              <a:buNone/>
              <a:defRPr sz="3600">
                <a:latin typeface="Catamaran Light"/>
                <a:ea typeface="Catamaran Light"/>
                <a:cs typeface="Catamaran Light"/>
                <a:sym typeface="Catamaran Light"/>
              </a:defRPr>
            </a:lvl4pPr>
            <a:lvl5pPr lvl="4" algn="ctr">
              <a:lnSpc>
                <a:spcPct val="100000"/>
              </a:lnSpc>
              <a:spcBef>
                <a:spcPts val="0"/>
              </a:spcBef>
              <a:spcAft>
                <a:spcPts val="0"/>
              </a:spcAft>
              <a:buSzPts val="2800"/>
              <a:buNone/>
              <a:defRPr sz="3600">
                <a:latin typeface="Catamaran Light"/>
                <a:ea typeface="Catamaran Light"/>
                <a:cs typeface="Catamaran Light"/>
                <a:sym typeface="Catamaran Light"/>
              </a:defRPr>
            </a:lvl5pPr>
            <a:lvl6pPr lvl="5" algn="ctr">
              <a:lnSpc>
                <a:spcPct val="100000"/>
              </a:lnSpc>
              <a:spcBef>
                <a:spcPts val="0"/>
              </a:spcBef>
              <a:spcAft>
                <a:spcPts val="0"/>
              </a:spcAft>
              <a:buSzPts val="2800"/>
              <a:buNone/>
              <a:defRPr sz="3600">
                <a:latin typeface="Catamaran Light"/>
                <a:ea typeface="Catamaran Light"/>
                <a:cs typeface="Catamaran Light"/>
                <a:sym typeface="Catamaran Light"/>
              </a:defRPr>
            </a:lvl6pPr>
            <a:lvl7pPr lvl="6" algn="ctr">
              <a:lnSpc>
                <a:spcPct val="100000"/>
              </a:lnSpc>
              <a:spcBef>
                <a:spcPts val="0"/>
              </a:spcBef>
              <a:spcAft>
                <a:spcPts val="0"/>
              </a:spcAft>
              <a:buSzPts val="2800"/>
              <a:buNone/>
              <a:defRPr sz="3600">
                <a:latin typeface="Catamaran Light"/>
                <a:ea typeface="Catamaran Light"/>
                <a:cs typeface="Catamaran Light"/>
                <a:sym typeface="Catamaran Light"/>
              </a:defRPr>
            </a:lvl7pPr>
            <a:lvl8pPr lvl="7" algn="ctr">
              <a:lnSpc>
                <a:spcPct val="100000"/>
              </a:lnSpc>
              <a:spcBef>
                <a:spcPts val="0"/>
              </a:spcBef>
              <a:spcAft>
                <a:spcPts val="0"/>
              </a:spcAft>
              <a:buSzPts val="2800"/>
              <a:buNone/>
              <a:defRPr sz="3600">
                <a:latin typeface="Catamaran Light"/>
                <a:ea typeface="Catamaran Light"/>
                <a:cs typeface="Catamaran Light"/>
                <a:sym typeface="Catamaran Light"/>
              </a:defRPr>
            </a:lvl8pPr>
            <a:lvl9pPr lvl="8" algn="ctr">
              <a:lnSpc>
                <a:spcPct val="100000"/>
              </a:lnSpc>
              <a:spcBef>
                <a:spcPts val="0"/>
              </a:spcBef>
              <a:spcAft>
                <a:spcPts val="0"/>
              </a:spcAft>
              <a:buSzPts val="2800"/>
              <a:buNone/>
              <a:defRPr sz="3600">
                <a:latin typeface="Catamaran Light"/>
                <a:ea typeface="Catamaran Light"/>
                <a:cs typeface="Catamaran Light"/>
                <a:sym typeface="Catamaran Light"/>
              </a:defRPr>
            </a:lvl9pPr>
          </a:lstStyle>
          <a:p>
            <a:endParaRPr/>
          </a:p>
        </p:txBody>
      </p:sp>
    </p:spTree>
    <p:extLst>
      <p:ext uri="{BB962C8B-B14F-4D97-AF65-F5344CB8AC3E}">
        <p14:creationId xmlns:p14="http://schemas.microsoft.com/office/powerpoint/2010/main" val="13315131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ix columns">
  <p:cSld name="Six columns">
    <p:spTree>
      <p:nvGrpSpPr>
        <p:cNvPr id="1" name="Shape 85"/>
        <p:cNvGrpSpPr/>
        <p:nvPr/>
      </p:nvGrpSpPr>
      <p:grpSpPr>
        <a:xfrm>
          <a:off x="0" y="0"/>
          <a:ext cx="0" cy="0"/>
          <a:chOff x="0" y="0"/>
          <a:chExt cx="0" cy="0"/>
        </a:xfrm>
      </p:grpSpPr>
      <p:sp>
        <p:nvSpPr>
          <p:cNvPr id="86" name="Google Shape;86;p35"/>
          <p:cNvSpPr txBox="1">
            <a:spLocks noGrp="1"/>
          </p:cNvSpPr>
          <p:nvPr>
            <p:ph type="ctrTitle"/>
          </p:nvPr>
        </p:nvSpPr>
        <p:spPr>
          <a:xfrm>
            <a:off x="656422" y="1394416"/>
            <a:ext cx="1881300" cy="644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1800"/>
              <a:buNone/>
              <a:defRPr sz="1800"/>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a:endParaRPr/>
          </a:p>
        </p:txBody>
      </p:sp>
      <p:sp>
        <p:nvSpPr>
          <p:cNvPr id="87" name="Google Shape;87;p35"/>
          <p:cNvSpPr txBox="1">
            <a:spLocks noGrp="1"/>
          </p:cNvSpPr>
          <p:nvPr>
            <p:ph type="subTitle" idx="1"/>
          </p:nvPr>
        </p:nvSpPr>
        <p:spPr>
          <a:xfrm>
            <a:off x="656425" y="1886725"/>
            <a:ext cx="1563900" cy="1112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000"/>
              <a:buNone/>
              <a:defRPr sz="1000"/>
            </a:lvl1pPr>
            <a:lvl2pPr lvl="1" algn="l">
              <a:lnSpc>
                <a:spcPct val="100000"/>
              </a:lnSpc>
              <a:spcBef>
                <a:spcPts val="0"/>
              </a:spcBef>
              <a:spcAft>
                <a:spcPts val="0"/>
              </a:spcAft>
              <a:buSzPts val="1000"/>
              <a:buNone/>
              <a:defRPr sz="1000"/>
            </a:lvl2pPr>
            <a:lvl3pPr lvl="2" algn="l">
              <a:lnSpc>
                <a:spcPct val="100000"/>
              </a:lnSpc>
              <a:spcBef>
                <a:spcPts val="0"/>
              </a:spcBef>
              <a:spcAft>
                <a:spcPts val="0"/>
              </a:spcAft>
              <a:buSzPts val="1000"/>
              <a:buNone/>
              <a:defRPr sz="1000"/>
            </a:lvl3pPr>
            <a:lvl4pPr lvl="3" algn="l">
              <a:lnSpc>
                <a:spcPct val="100000"/>
              </a:lnSpc>
              <a:spcBef>
                <a:spcPts val="0"/>
              </a:spcBef>
              <a:spcAft>
                <a:spcPts val="0"/>
              </a:spcAft>
              <a:buSzPts val="1000"/>
              <a:buNone/>
              <a:defRPr sz="1000"/>
            </a:lvl4pPr>
            <a:lvl5pPr lvl="4" algn="l">
              <a:lnSpc>
                <a:spcPct val="100000"/>
              </a:lnSpc>
              <a:spcBef>
                <a:spcPts val="0"/>
              </a:spcBef>
              <a:spcAft>
                <a:spcPts val="0"/>
              </a:spcAft>
              <a:buSzPts val="1000"/>
              <a:buNone/>
              <a:defRPr sz="1000"/>
            </a:lvl5pPr>
            <a:lvl6pPr lvl="5" algn="l">
              <a:lnSpc>
                <a:spcPct val="100000"/>
              </a:lnSpc>
              <a:spcBef>
                <a:spcPts val="0"/>
              </a:spcBef>
              <a:spcAft>
                <a:spcPts val="0"/>
              </a:spcAft>
              <a:buSzPts val="1000"/>
              <a:buNone/>
              <a:defRPr sz="1000"/>
            </a:lvl6pPr>
            <a:lvl7pPr lvl="6" algn="l">
              <a:lnSpc>
                <a:spcPct val="100000"/>
              </a:lnSpc>
              <a:spcBef>
                <a:spcPts val="0"/>
              </a:spcBef>
              <a:spcAft>
                <a:spcPts val="0"/>
              </a:spcAft>
              <a:buSzPts val="1000"/>
              <a:buNone/>
              <a:defRPr sz="1000"/>
            </a:lvl7pPr>
            <a:lvl8pPr lvl="7" algn="l">
              <a:lnSpc>
                <a:spcPct val="100000"/>
              </a:lnSpc>
              <a:spcBef>
                <a:spcPts val="0"/>
              </a:spcBef>
              <a:spcAft>
                <a:spcPts val="0"/>
              </a:spcAft>
              <a:buSzPts val="1000"/>
              <a:buNone/>
              <a:defRPr sz="1000"/>
            </a:lvl8pPr>
            <a:lvl9pPr lvl="8" algn="l">
              <a:lnSpc>
                <a:spcPct val="100000"/>
              </a:lnSpc>
              <a:spcBef>
                <a:spcPts val="0"/>
              </a:spcBef>
              <a:spcAft>
                <a:spcPts val="0"/>
              </a:spcAft>
              <a:buSzPts val="1000"/>
              <a:buNone/>
              <a:defRPr sz="1000"/>
            </a:lvl9pPr>
          </a:lstStyle>
          <a:p>
            <a:endParaRPr/>
          </a:p>
        </p:txBody>
      </p:sp>
      <p:sp>
        <p:nvSpPr>
          <p:cNvPr id="88" name="Google Shape;88;p35"/>
          <p:cNvSpPr txBox="1">
            <a:spLocks noGrp="1"/>
          </p:cNvSpPr>
          <p:nvPr>
            <p:ph type="ctrTitle" idx="2"/>
          </p:nvPr>
        </p:nvSpPr>
        <p:spPr>
          <a:xfrm>
            <a:off x="2650710" y="1394416"/>
            <a:ext cx="1881300" cy="6447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800"/>
              <a:buNone/>
              <a:defRPr sz="18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89" name="Google Shape;89;p35"/>
          <p:cNvSpPr txBox="1">
            <a:spLocks noGrp="1"/>
          </p:cNvSpPr>
          <p:nvPr>
            <p:ph type="subTitle" idx="3"/>
          </p:nvPr>
        </p:nvSpPr>
        <p:spPr>
          <a:xfrm>
            <a:off x="2610700" y="1886725"/>
            <a:ext cx="1961400" cy="11124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000"/>
              <a:buNone/>
              <a:defRPr sz="1000"/>
            </a:lvl1pPr>
            <a:lvl2pPr lvl="1" algn="ctr">
              <a:lnSpc>
                <a:spcPct val="100000"/>
              </a:lnSpc>
              <a:spcBef>
                <a:spcPts val="0"/>
              </a:spcBef>
              <a:spcAft>
                <a:spcPts val="0"/>
              </a:spcAft>
              <a:buSzPts val="1000"/>
              <a:buNone/>
              <a:defRPr sz="1000"/>
            </a:lvl2pPr>
            <a:lvl3pPr lvl="2" algn="ctr">
              <a:lnSpc>
                <a:spcPct val="100000"/>
              </a:lnSpc>
              <a:spcBef>
                <a:spcPts val="0"/>
              </a:spcBef>
              <a:spcAft>
                <a:spcPts val="0"/>
              </a:spcAft>
              <a:buSzPts val="1000"/>
              <a:buNone/>
              <a:defRPr sz="1000"/>
            </a:lvl3pPr>
            <a:lvl4pPr lvl="3" algn="ctr">
              <a:lnSpc>
                <a:spcPct val="100000"/>
              </a:lnSpc>
              <a:spcBef>
                <a:spcPts val="0"/>
              </a:spcBef>
              <a:spcAft>
                <a:spcPts val="0"/>
              </a:spcAft>
              <a:buSzPts val="1000"/>
              <a:buNone/>
              <a:defRPr sz="1000"/>
            </a:lvl4pPr>
            <a:lvl5pPr lvl="4" algn="ctr">
              <a:lnSpc>
                <a:spcPct val="100000"/>
              </a:lnSpc>
              <a:spcBef>
                <a:spcPts val="0"/>
              </a:spcBef>
              <a:spcAft>
                <a:spcPts val="0"/>
              </a:spcAft>
              <a:buSzPts val="1000"/>
              <a:buNone/>
              <a:defRPr sz="1000"/>
            </a:lvl5pPr>
            <a:lvl6pPr lvl="5" algn="ctr">
              <a:lnSpc>
                <a:spcPct val="100000"/>
              </a:lnSpc>
              <a:spcBef>
                <a:spcPts val="0"/>
              </a:spcBef>
              <a:spcAft>
                <a:spcPts val="0"/>
              </a:spcAft>
              <a:buSzPts val="1000"/>
              <a:buNone/>
              <a:defRPr sz="1000"/>
            </a:lvl6pPr>
            <a:lvl7pPr lvl="6" algn="ctr">
              <a:lnSpc>
                <a:spcPct val="100000"/>
              </a:lnSpc>
              <a:spcBef>
                <a:spcPts val="0"/>
              </a:spcBef>
              <a:spcAft>
                <a:spcPts val="0"/>
              </a:spcAft>
              <a:buSzPts val="1000"/>
              <a:buNone/>
              <a:defRPr sz="1000"/>
            </a:lvl7pPr>
            <a:lvl8pPr lvl="7" algn="ctr">
              <a:lnSpc>
                <a:spcPct val="100000"/>
              </a:lnSpc>
              <a:spcBef>
                <a:spcPts val="0"/>
              </a:spcBef>
              <a:spcAft>
                <a:spcPts val="0"/>
              </a:spcAft>
              <a:buSzPts val="1000"/>
              <a:buNone/>
              <a:defRPr sz="1000"/>
            </a:lvl8pPr>
            <a:lvl9pPr lvl="8" algn="ctr">
              <a:lnSpc>
                <a:spcPct val="100000"/>
              </a:lnSpc>
              <a:spcBef>
                <a:spcPts val="0"/>
              </a:spcBef>
              <a:spcAft>
                <a:spcPts val="0"/>
              </a:spcAft>
              <a:buSzPts val="1000"/>
              <a:buNone/>
              <a:defRPr sz="1000"/>
            </a:lvl9pPr>
          </a:lstStyle>
          <a:p>
            <a:endParaRPr/>
          </a:p>
        </p:txBody>
      </p:sp>
      <p:sp>
        <p:nvSpPr>
          <p:cNvPr id="90" name="Google Shape;90;p35"/>
          <p:cNvSpPr txBox="1">
            <a:spLocks noGrp="1"/>
          </p:cNvSpPr>
          <p:nvPr>
            <p:ph type="ctrTitle" idx="4"/>
          </p:nvPr>
        </p:nvSpPr>
        <p:spPr>
          <a:xfrm>
            <a:off x="4638106" y="1394416"/>
            <a:ext cx="1881300" cy="644700"/>
          </a:xfrm>
          <a:prstGeom prst="rect">
            <a:avLst/>
          </a:prstGeom>
          <a:noFill/>
          <a:ln>
            <a:noFill/>
          </a:ln>
        </p:spPr>
        <p:txBody>
          <a:bodyPr spcFirstLastPara="1" wrap="square" lIns="91425" tIns="91425" rIns="91425" bIns="91425" anchor="b" anchorCtr="0">
            <a:noAutofit/>
          </a:bodyPr>
          <a:lstStyle>
            <a:lvl1pPr lvl="0" algn="r">
              <a:lnSpc>
                <a:spcPct val="100000"/>
              </a:lnSpc>
              <a:spcBef>
                <a:spcPts val="0"/>
              </a:spcBef>
              <a:spcAft>
                <a:spcPts val="0"/>
              </a:spcAft>
              <a:buSzPts val="1800"/>
              <a:buNone/>
              <a:defRPr sz="1800"/>
            </a:lvl1pPr>
            <a:lvl2pPr lvl="1" algn="r">
              <a:lnSpc>
                <a:spcPct val="100000"/>
              </a:lnSpc>
              <a:spcBef>
                <a:spcPts val="0"/>
              </a:spcBef>
              <a:spcAft>
                <a:spcPts val="0"/>
              </a:spcAft>
              <a:buSzPts val="1800"/>
              <a:buNone/>
              <a:defRPr sz="1800"/>
            </a:lvl2pPr>
            <a:lvl3pPr lvl="2" algn="r">
              <a:lnSpc>
                <a:spcPct val="100000"/>
              </a:lnSpc>
              <a:spcBef>
                <a:spcPts val="0"/>
              </a:spcBef>
              <a:spcAft>
                <a:spcPts val="0"/>
              </a:spcAft>
              <a:buSzPts val="1800"/>
              <a:buNone/>
              <a:defRPr sz="1800"/>
            </a:lvl3pPr>
            <a:lvl4pPr lvl="3" algn="r">
              <a:lnSpc>
                <a:spcPct val="100000"/>
              </a:lnSpc>
              <a:spcBef>
                <a:spcPts val="0"/>
              </a:spcBef>
              <a:spcAft>
                <a:spcPts val="0"/>
              </a:spcAft>
              <a:buSzPts val="1800"/>
              <a:buNone/>
              <a:defRPr sz="1800"/>
            </a:lvl4pPr>
            <a:lvl5pPr lvl="4" algn="r">
              <a:lnSpc>
                <a:spcPct val="100000"/>
              </a:lnSpc>
              <a:spcBef>
                <a:spcPts val="0"/>
              </a:spcBef>
              <a:spcAft>
                <a:spcPts val="0"/>
              </a:spcAft>
              <a:buSzPts val="1800"/>
              <a:buNone/>
              <a:defRPr sz="1800"/>
            </a:lvl5pPr>
            <a:lvl6pPr lvl="5" algn="r">
              <a:lnSpc>
                <a:spcPct val="100000"/>
              </a:lnSpc>
              <a:spcBef>
                <a:spcPts val="0"/>
              </a:spcBef>
              <a:spcAft>
                <a:spcPts val="0"/>
              </a:spcAft>
              <a:buSzPts val="1800"/>
              <a:buNone/>
              <a:defRPr sz="1800"/>
            </a:lvl6pPr>
            <a:lvl7pPr lvl="6" algn="r">
              <a:lnSpc>
                <a:spcPct val="100000"/>
              </a:lnSpc>
              <a:spcBef>
                <a:spcPts val="0"/>
              </a:spcBef>
              <a:spcAft>
                <a:spcPts val="0"/>
              </a:spcAft>
              <a:buSzPts val="1800"/>
              <a:buNone/>
              <a:defRPr sz="1800"/>
            </a:lvl7pPr>
            <a:lvl8pPr lvl="7" algn="r">
              <a:lnSpc>
                <a:spcPct val="100000"/>
              </a:lnSpc>
              <a:spcBef>
                <a:spcPts val="0"/>
              </a:spcBef>
              <a:spcAft>
                <a:spcPts val="0"/>
              </a:spcAft>
              <a:buSzPts val="1800"/>
              <a:buNone/>
              <a:defRPr sz="1800"/>
            </a:lvl8pPr>
            <a:lvl9pPr lvl="8" algn="r">
              <a:lnSpc>
                <a:spcPct val="100000"/>
              </a:lnSpc>
              <a:spcBef>
                <a:spcPts val="0"/>
              </a:spcBef>
              <a:spcAft>
                <a:spcPts val="0"/>
              </a:spcAft>
              <a:buSzPts val="1800"/>
              <a:buNone/>
              <a:defRPr sz="1800"/>
            </a:lvl9pPr>
          </a:lstStyle>
          <a:p>
            <a:endParaRPr/>
          </a:p>
        </p:txBody>
      </p:sp>
      <p:sp>
        <p:nvSpPr>
          <p:cNvPr id="91" name="Google Shape;91;p35"/>
          <p:cNvSpPr txBox="1">
            <a:spLocks noGrp="1"/>
          </p:cNvSpPr>
          <p:nvPr>
            <p:ph type="subTitle" idx="5"/>
          </p:nvPr>
        </p:nvSpPr>
        <p:spPr>
          <a:xfrm>
            <a:off x="4878076" y="1886725"/>
            <a:ext cx="1648200" cy="1112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000"/>
              <a:buNone/>
              <a:defRPr sz="1000"/>
            </a:lvl1pPr>
            <a:lvl2pPr lvl="1" algn="r">
              <a:lnSpc>
                <a:spcPct val="100000"/>
              </a:lnSpc>
              <a:spcBef>
                <a:spcPts val="0"/>
              </a:spcBef>
              <a:spcAft>
                <a:spcPts val="0"/>
              </a:spcAft>
              <a:buSzPts val="1000"/>
              <a:buNone/>
              <a:defRPr sz="1000"/>
            </a:lvl2pPr>
            <a:lvl3pPr lvl="2" algn="r">
              <a:lnSpc>
                <a:spcPct val="100000"/>
              </a:lnSpc>
              <a:spcBef>
                <a:spcPts val="0"/>
              </a:spcBef>
              <a:spcAft>
                <a:spcPts val="0"/>
              </a:spcAft>
              <a:buSzPts val="1000"/>
              <a:buNone/>
              <a:defRPr sz="1000"/>
            </a:lvl3pPr>
            <a:lvl4pPr lvl="3" algn="r">
              <a:lnSpc>
                <a:spcPct val="100000"/>
              </a:lnSpc>
              <a:spcBef>
                <a:spcPts val="0"/>
              </a:spcBef>
              <a:spcAft>
                <a:spcPts val="0"/>
              </a:spcAft>
              <a:buSzPts val="1000"/>
              <a:buNone/>
              <a:defRPr sz="1000"/>
            </a:lvl4pPr>
            <a:lvl5pPr lvl="4" algn="r">
              <a:lnSpc>
                <a:spcPct val="100000"/>
              </a:lnSpc>
              <a:spcBef>
                <a:spcPts val="0"/>
              </a:spcBef>
              <a:spcAft>
                <a:spcPts val="0"/>
              </a:spcAft>
              <a:buSzPts val="1000"/>
              <a:buNone/>
              <a:defRPr sz="1000"/>
            </a:lvl5pPr>
            <a:lvl6pPr lvl="5" algn="r">
              <a:lnSpc>
                <a:spcPct val="100000"/>
              </a:lnSpc>
              <a:spcBef>
                <a:spcPts val="0"/>
              </a:spcBef>
              <a:spcAft>
                <a:spcPts val="0"/>
              </a:spcAft>
              <a:buSzPts val="1000"/>
              <a:buNone/>
              <a:defRPr sz="1000"/>
            </a:lvl6pPr>
            <a:lvl7pPr lvl="6" algn="r">
              <a:lnSpc>
                <a:spcPct val="100000"/>
              </a:lnSpc>
              <a:spcBef>
                <a:spcPts val="0"/>
              </a:spcBef>
              <a:spcAft>
                <a:spcPts val="0"/>
              </a:spcAft>
              <a:buSzPts val="1000"/>
              <a:buNone/>
              <a:defRPr sz="1000"/>
            </a:lvl7pPr>
            <a:lvl8pPr lvl="7" algn="r">
              <a:lnSpc>
                <a:spcPct val="100000"/>
              </a:lnSpc>
              <a:spcBef>
                <a:spcPts val="0"/>
              </a:spcBef>
              <a:spcAft>
                <a:spcPts val="0"/>
              </a:spcAft>
              <a:buSzPts val="1000"/>
              <a:buNone/>
              <a:defRPr sz="1000"/>
            </a:lvl8pPr>
            <a:lvl9pPr lvl="8" algn="r">
              <a:lnSpc>
                <a:spcPct val="100000"/>
              </a:lnSpc>
              <a:spcBef>
                <a:spcPts val="0"/>
              </a:spcBef>
              <a:spcAft>
                <a:spcPts val="0"/>
              </a:spcAft>
              <a:buSzPts val="1000"/>
              <a:buNone/>
              <a:defRPr sz="1000"/>
            </a:lvl9pPr>
          </a:lstStyle>
          <a:p>
            <a:endParaRPr/>
          </a:p>
        </p:txBody>
      </p:sp>
      <p:sp>
        <p:nvSpPr>
          <p:cNvPr id="92" name="Google Shape;92;p35"/>
          <p:cNvSpPr txBox="1">
            <a:spLocks noGrp="1"/>
          </p:cNvSpPr>
          <p:nvPr>
            <p:ph type="ctrTitle" idx="6"/>
          </p:nvPr>
        </p:nvSpPr>
        <p:spPr>
          <a:xfrm rot="5400000">
            <a:off x="6865575" y="1466125"/>
            <a:ext cx="2553000" cy="4875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a:p>
        </p:txBody>
      </p:sp>
      <p:sp>
        <p:nvSpPr>
          <p:cNvPr id="93" name="Google Shape;93;p35"/>
          <p:cNvSpPr txBox="1">
            <a:spLocks noGrp="1"/>
          </p:cNvSpPr>
          <p:nvPr>
            <p:ph type="ctrTitle" idx="7"/>
          </p:nvPr>
        </p:nvSpPr>
        <p:spPr>
          <a:xfrm>
            <a:off x="656422" y="3367816"/>
            <a:ext cx="1881300" cy="6447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1800"/>
              <a:buNone/>
              <a:defRPr sz="1800"/>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a:endParaRPr/>
          </a:p>
        </p:txBody>
      </p:sp>
      <p:sp>
        <p:nvSpPr>
          <p:cNvPr id="94" name="Google Shape;94;p35"/>
          <p:cNvSpPr txBox="1">
            <a:spLocks noGrp="1"/>
          </p:cNvSpPr>
          <p:nvPr>
            <p:ph type="subTitle" idx="8"/>
          </p:nvPr>
        </p:nvSpPr>
        <p:spPr>
          <a:xfrm>
            <a:off x="656425" y="3860125"/>
            <a:ext cx="1563900" cy="1112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000"/>
              <a:buNone/>
              <a:defRPr sz="1000"/>
            </a:lvl1pPr>
            <a:lvl2pPr lvl="1" algn="l">
              <a:lnSpc>
                <a:spcPct val="100000"/>
              </a:lnSpc>
              <a:spcBef>
                <a:spcPts val="0"/>
              </a:spcBef>
              <a:spcAft>
                <a:spcPts val="0"/>
              </a:spcAft>
              <a:buSzPts val="1000"/>
              <a:buNone/>
              <a:defRPr sz="1000"/>
            </a:lvl2pPr>
            <a:lvl3pPr lvl="2" algn="l">
              <a:lnSpc>
                <a:spcPct val="100000"/>
              </a:lnSpc>
              <a:spcBef>
                <a:spcPts val="0"/>
              </a:spcBef>
              <a:spcAft>
                <a:spcPts val="0"/>
              </a:spcAft>
              <a:buSzPts val="1000"/>
              <a:buNone/>
              <a:defRPr sz="1000"/>
            </a:lvl3pPr>
            <a:lvl4pPr lvl="3" algn="l">
              <a:lnSpc>
                <a:spcPct val="100000"/>
              </a:lnSpc>
              <a:spcBef>
                <a:spcPts val="0"/>
              </a:spcBef>
              <a:spcAft>
                <a:spcPts val="0"/>
              </a:spcAft>
              <a:buSzPts val="1000"/>
              <a:buNone/>
              <a:defRPr sz="1000"/>
            </a:lvl4pPr>
            <a:lvl5pPr lvl="4" algn="l">
              <a:lnSpc>
                <a:spcPct val="100000"/>
              </a:lnSpc>
              <a:spcBef>
                <a:spcPts val="0"/>
              </a:spcBef>
              <a:spcAft>
                <a:spcPts val="0"/>
              </a:spcAft>
              <a:buSzPts val="1000"/>
              <a:buNone/>
              <a:defRPr sz="1000"/>
            </a:lvl5pPr>
            <a:lvl6pPr lvl="5" algn="l">
              <a:lnSpc>
                <a:spcPct val="100000"/>
              </a:lnSpc>
              <a:spcBef>
                <a:spcPts val="0"/>
              </a:spcBef>
              <a:spcAft>
                <a:spcPts val="0"/>
              </a:spcAft>
              <a:buSzPts val="1000"/>
              <a:buNone/>
              <a:defRPr sz="1000"/>
            </a:lvl6pPr>
            <a:lvl7pPr lvl="6" algn="l">
              <a:lnSpc>
                <a:spcPct val="100000"/>
              </a:lnSpc>
              <a:spcBef>
                <a:spcPts val="0"/>
              </a:spcBef>
              <a:spcAft>
                <a:spcPts val="0"/>
              </a:spcAft>
              <a:buSzPts val="1000"/>
              <a:buNone/>
              <a:defRPr sz="1000"/>
            </a:lvl7pPr>
            <a:lvl8pPr lvl="7" algn="l">
              <a:lnSpc>
                <a:spcPct val="100000"/>
              </a:lnSpc>
              <a:spcBef>
                <a:spcPts val="0"/>
              </a:spcBef>
              <a:spcAft>
                <a:spcPts val="0"/>
              </a:spcAft>
              <a:buSzPts val="1000"/>
              <a:buNone/>
              <a:defRPr sz="1000"/>
            </a:lvl8pPr>
            <a:lvl9pPr lvl="8" algn="l">
              <a:lnSpc>
                <a:spcPct val="100000"/>
              </a:lnSpc>
              <a:spcBef>
                <a:spcPts val="0"/>
              </a:spcBef>
              <a:spcAft>
                <a:spcPts val="0"/>
              </a:spcAft>
              <a:buSzPts val="1000"/>
              <a:buNone/>
              <a:defRPr sz="1000"/>
            </a:lvl9pPr>
          </a:lstStyle>
          <a:p>
            <a:endParaRPr/>
          </a:p>
        </p:txBody>
      </p:sp>
      <p:sp>
        <p:nvSpPr>
          <p:cNvPr id="95" name="Google Shape;95;p35"/>
          <p:cNvSpPr txBox="1">
            <a:spLocks noGrp="1"/>
          </p:cNvSpPr>
          <p:nvPr>
            <p:ph type="ctrTitle" idx="9"/>
          </p:nvPr>
        </p:nvSpPr>
        <p:spPr>
          <a:xfrm>
            <a:off x="2650710" y="3367816"/>
            <a:ext cx="1881300" cy="6447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800"/>
              <a:buNone/>
              <a:defRPr sz="1800"/>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96" name="Google Shape;96;p35"/>
          <p:cNvSpPr txBox="1">
            <a:spLocks noGrp="1"/>
          </p:cNvSpPr>
          <p:nvPr>
            <p:ph type="subTitle" idx="13"/>
          </p:nvPr>
        </p:nvSpPr>
        <p:spPr>
          <a:xfrm>
            <a:off x="2610700" y="3860125"/>
            <a:ext cx="1961400" cy="11124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1000"/>
              <a:buNone/>
              <a:defRPr sz="1000"/>
            </a:lvl1pPr>
            <a:lvl2pPr lvl="1" algn="ctr">
              <a:lnSpc>
                <a:spcPct val="100000"/>
              </a:lnSpc>
              <a:spcBef>
                <a:spcPts val="0"/>
              </a:spcBef>
              <a:spcAft>
                <a:spcPts val="0"/>
              </a:spcAft>
              <a:buSzPts val="1000"/>
              <a:buNone/>
              <a:defRPr sz="1000"/>
            </a:lvl2pPr>
            <a:lvl3pPr lvl="2" algn="ctr">
              <a:lnSpc>
                <a:spcPct val="100000"/>
              </a:lnSpc>
              <a:spcBef>
                <a:spcPts val="0"/>
              </a:spcBef>
              <a:spcAft>
                <a:spcPts val="0"/>
              </a:spcAft>
              <a:buSzPts val="1000"/>
              <a:buNone/>
              <a:defRPr sz="1000"/>
            </a:lvl3pPr>
            <a:lvl4pPr lvl="3" algn="ctr">
              <a:lnSpc>
                <a:spcPct val="100000"/>
              </a:lnSpc>
              <a:spcBef>
                <a:spcPts val="0"/>
              </a:spcBef>
              <a:spcAft>
                <a:spcPts val="0"/>
              </a:spcAft>
              <a:buSzPts val="1000"/>
              <a:buNone/>
              <a:defRPr sz="1000"/>
            </a:lvl4pPr>
            <a:lvl5pPr lvl="4" algn="ctr">
              <a:lnSpc>
                <a:spcPct val="100000"/>
              </a:lnSpc>
              <a:spcBef>
                <a:spcPts val="0"/>
              </a:spcBef>
              <a:spcAft>
                <a:spcPts val="0"/>
              </a:spcAft>
              <a:buSzPts val="1000"/>
              <a:buNone/>
              <a:defRPr sz="1000"/>
            </a:lvl5pPr>
            <a:lvl6pPr lvl="5" algn="ctr">
              <a:lnSpc>
                <a:spcPct val="100000"/>
              </a:lnSpc>
              <a:spcBef>
                <a:spcPts val="0"/>
              </a:spcBef>
              <a:spcAft>
                <a:spcPts val="0"/>
              </a:spcAft>
              <a:buSzPts val="1000"/>
              <a:buNone/>
              <a:defRPr sz="1000"/>
            </a:lvl6pPr>
            <a:lvl7pPr lvl="6" algn="ctr">
              <a:lnSpc>
                <a:spcPct val="100000"/>
              </a:lnSpc>
              <a:spcBef>
                <a:spcPts val="0"/>
              </a:spcBef>
              <a:spcAft>
                <a:spcPts val="0"/>
              </a:spcAft>
              <a:buSzPts val="1000"/>
              <a:buNone/>
              <a:defRPr sz="1000"/>
            </a:lvl7pPr>
            <a:lvl8pPr lvl="7" algn="ctr">
              <a:lnSpc>
                <a:spcPct val="100000"/>
              </a:lnSpc>
              <a:spcBef>
                <a:spcPts val="0"/>
              </a:spcBef>
              <a:spcAft>
                <a:spcPts val="0"/>
              </a:spcAft>
              <a:buSzPts val="1000"/>
              <a:buNone/>
              <a:defRPr sz="1000"/>
            </a:lvl8pPr>
            <a:lvl9pPr lvl="8" algn="ctr">
              <a:lnSpc>
                <a:spcPct val="100000"/>
              </a:lnSpc>
              <a:spcBef>
                <a:spcPts val="0"/>
              </a:spcBef>
              <a:spcAft>
                <a:spcPts val="0"/>
              </a:spcAft>
              <a:buSzPts val="1000"/>
              <a:buNone/>
              <a:defRPr sz="1000"/>
            </a:lvl9pPr>
          </a:lstStyle>
          <a:p>
            <a:endParaRPr/>
          </a:p>
        </p:txBody>
      </p:sp>
      <p:sp>
        <p:nvSpPr>
          <p:cNvPr id="97" name="Google Shape;97;p35"/>
          <p:cNvSpPr txBox="1">
            <a:spLocks noGrp="1"/>
          </p:cNvSpPr>
          <p:nvPr>
            <p:ph type="ctrTitle" idx="14"/>
          </p:nvPr>
        </p:nvSpPr>
        <p:spPr>
          <a:xfrm>
            <a:off x="4638106" y="3367816"/>
            <a:ext cx="1881300" cy="644700"/>
          </a:xfrm>
          <a:prstGeom prst="rect">
            <a:avLst/>
          </a:prstGeom>
          <a:noFill/>
          <a:ln>
            <a:noFill/>
          </a:ln>
        </p:spPr>
        <p:txBody>
          <a:bodyPr spcFirstLastPara="1" wrap="square" lIns="91425" tIns="91425" rIns="91425" bIns="91425" anchor="b" anchorCtr="0">
            <a:noAutofit/>
          </a:bodyPr>
          <a:lstStyle>
            <a:lvl1pPr lvl="0" algn="r">
              <a:lnSpc>
                <a:spcPct val="100000"/>
              </a:lnSpc>
              <a:spcBef>
                <a:spcPts val="0"/>
              </a:spcBef>
              <a:spcAft>
                <a:spcPts val="0"/>
              </a:spcAft>
              <a:buSzPts val="1800"/>
              <a:buNone/>
              <a:defRPr sz="1800"/>
            </a:lvl1pPr>
            <a:lvl2pPr lvl="1" algn="r">
              <a:lnSpc>
                <a:spcPct val="100000"/>
              </a:lnSpc>
              <a:spcBef>
                <a:spcPts val="0"/>
              </a:spcBef>
              <a:spcAft>
                <a:spcPts val="0"/>
              </a:spcAft>
              <a:buSzPts val="1800"/>
              <a:buNone/>
              <a:defRPr sz="1800"/>
            </a:lvl2pPr>
            <a:lvl3pPr lvl="2" algn="r">
              <a:lnSpc>
                <a:spcPct val="100000"/>
              </a:lnSpc>
              <a:spcBef>
                <a:spcPts val="0"/>
              </a:spcBef>
              <a:spcAft>
                <a:spcPts val="0"/>
              </a:spcAft>
              <a:buSzPts val="1800"/>
              <a:buNone/>
              <a:defRPr sz="1800"/>
            </a:lvl3pPr>
            <a:lvl4pPr lvl="3" algn="r">
              <a:lnSpc>
                <a:spcPct val="100000"/>
              </a:lnSpc>
              <a:spcBef>
                <a:spcPts val="0"/>
              </a:spcBef>
              <a:spcAft>
                <a:spcPts val="0"/>
              </a:spcAft>
              <a:buSzPts val="1800"/>
              <a:buNone/>
              <a:defRPr sz="1800"/>
            </a:lvl4pPr>
            <a:lvl5pPr lvl="4" algn="r">
              <a:lnSpc>
                <a:spcPct val="100000"/>
              </a:lnSpc>
              <a:spcBef>
                <a:spcPts val="0"/>
              </a:spcBef>
              <a:spcAft>
                <a:spcPts val="0"/>
              </a:spcAft>
              <a:buSzPts val="1800"/>
              <a:buNone/>
              <a:defRPr sz="1800"/>
            </a:lvl5pPr>
            <a:lvl6pPr lvl="5" algn="r">
              <a:lnSpc>
                <a:spcPct val="100000"/>
              </a:lnSpc>
              <a:spcBef>
                <a:spcPts val="0"/>
              </a:spcBef>
              <a:spcAft>
                <a:spcPts val="0"/>
              </a:spcAft>
              <a:buSzPts val="1800"/>
              <a:buNone/>
              <a:defRPr sz="1800"/>
            </a:lvl6pPr>
            <a:lvl7pPr lvl="6" algn="r">
              <a:lnSpc>
                <a:spcPct val="100000"/>
              </a:lnSpc>
              <a:spcBef>
                <a:spcPts val="0"/>
              </a:spcBef>
              <a:spcAft>
                <a:spcPts val="0"/>
              </a:spcAft>
              <a:buSzPts val="1800"/>
              <a:buNone/>
              <a:defRPr sz="1800"/>
            </a:lvl7pPr>
            <a:lvl8pPr lvl="7" algn="r">
              <a:lnSpc>
                <a:spcPct val="100000"/>
              </a:lnSpc>
              <a:spcBef>
                <a:spcPts val="0"/>
              </a:spcBef>
              <a:spcAft>
                <a:spcPts val="0"/>
              </a:spcAft>
              <a:buSzPts val="1800"/>
              <a:buNone/>
              <a:defRPr sz="1800"/>
            </a:lvl8pPr>
            <a:lvl9pPr lvl="8" algn="r">
              <a:lnSpc>
                <a:spcPct val="100000"/>
              </a:lnSpc>
              <a:spcBef>
                <a:spcPts val="0"/>
              </a:spcBef>
              <a:spcAft>
                <a:spcPts val="0"/>
              </a:spcAft>
              <a:buSzPts val="1800"/>
              <a:buNone/>
              <a:defRPr sz="1800"/>
            </a:lvl9pPr>
          </a:lstStyle>
          <a:p>
            <a:endParaRPr/>
          </a:p>
        </p:txBody>
      </p:sp>
      <p:sp>
        <p:nvSpPr>
          <p:cNvPr id="98" name="Google Shape;98;p35"/>
          <p:cNvSpPr txBox="1">
            <a:spLocks noGrp="1"/>
          </p:cNvSpPr>
          <p:nvPr>
            <p:ph type="subTitle" idx="15"/>
          </p:nvPr>
        </p:nvSpPr>
        <p:spPr>
          <a:xfrm>
            <a:off x="4878076" y="3860125"/>
            <a:ext cx="1648200" cy="1112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SzPts val="1000"/>
              <a:buNone/>
              <a:defRPr sz="1000"/>
            </a:lvl1pPr>
            <a:lvl2pPr lvl="1" algn="r">
              <a:lnSpc>
                <a:spcPct val="100000"/>
              </a:lnSpc>
              <a:spcBef>
                <a:spcPts val="0"/>
              </a:spcBef>
              <a:spcAft>
                <a:spcPts val="0"/>
              </a:spcAft>
              <a:buSzPts val="1000"/>
              <a:buNone/>
              <a:defRPr sz="1000"/>
            </a:lvl2pPr>
            <a:lvl3pPr lvl="2" algn="r">
              <a:lnSpc>
                <a:spcPct val="100000"/>
              </a:lnSpc>
              <a:spcBef>
                <a:spcPts val="0"/>
              </a:spcBef>
              <a:spcAft>
                <a:spcPts val="0"/>
              </a:spcAft>
              <a:buSzPts val="1000"/>
              <a:buNone/>
              <a:defRPr sz="1000"/>
            </a:lvl3pPr>
            <a:lvl4pPr lvl="3" algn="r">
              <a:lnSpc>
                <a:spcPct val="100000"/>
              </a:lnSpc>
              <a:spcBef>
                <a:spcPts val="0"/>
              </a:spcBef>
              <a:spcAft>
                <a:spcPts val="0"/>
              </a:spcAft>
              <a:buSzPts val="1000"/>
              <a:buNone/>
              <a:defRPr sz="1000"/>
            </a:lvl4pPr>
            <a:lvl5pPr lvl="4" algn="r">
              <a:lnSpc>
                <a:spcPct val="100000"/>
              </a:lnSpc>
              <a:spcBef>
                <a:spcPts val="0"/>
              </a:spcBef>
              <a:spcAft>
                <a:spcPts val="0"/>
              </a:spcAft>
              <a:buSzPts val="1000"/>
              <a:buNone/>
              <a:defRPr sz="1000"/>
            </a:lvl5pPr>
            <a:lvl6pPr lvl="5" algn="r">
              <a:lnSpc>
                <a:spcPct val="100000"/>
              </a:lnSpc>
              <a:spcBef>
                <a:spcPts val="0"/>
              </a:spcBef>
              <a:spcAft>
                <a:spcPts val="0"/>
              </a:spcAft>
              <a:buSzPts val="1000"/>
              <a:buNone/>
              <a:defRPr sz="1000"/>
            </a:lvl6pPr>
            <a:lvl7pPr lvl="6" algn="r">
              <a:lnSpc>
                <a:spcPct val="100000"/>
              </a:lnSpc>
              <a:spcBef>
                <a:spcPts val="0"/>
              </a:spcBef>
              <a:spcAft>
                <a:spcPts val="0"/>
              </a:spcAft>
              <a:buSzPts val="1000"/>
              <a:buNone/>
              <a:defRPr sz="1000"/>
            </a:lvl7pPr>
            <a:lvl8pPr lvl="7" algn="r">
              <a:lnSpc>
                <a:spcPct val="100000"/>
              </a:lnSpc>
              <a:spcBef>
                <a:spcPts val="0"/>
              </a:spcBef>
              <a:spcAft>
                <a:spcPts val="0"/>
              </a:spcAft>
              <a:buSzPts val="1000"/>
              <a:buNone/>
              <a:defRPr sz="1000"/>
            </a:lvl8pPr>
            <a:lvl9pPr lvl="8" algn="r">
              <a:lnSpc>
                <a:spcPct val="100000"/>
              </a:lnSpc>
              <a:spcBef>
                <a:spcPts val="0"/>
              </a:spcBef>
              <a:spcAft>
                <a:spcPts val="0"/>
              </a:spcAft>
              <a:buSzPts val="1000"/>
              <a:buNone/>
              <a:defRPr sz="1000"/>
            </a:lvl9pPr>
          </a:lstStyle>
          <a:p>
            <a:endParaRPr/>
          </a:p>
        </p:txBody>
      </p:sp>
    </p:spTree>
    <p:extLst>
      <p:ext uri="{BB962C8B-B14F-4D97-AF65-F5344CB8AC3E}">
        <p14:creationId xmlns:p14="http://schemas.microsoft.com/office/powerpoint/2010/main" val="12861190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 text 5">
  <p:cSld name="Title + text 5">
    <p:spTree>
      <p:nvGrpSpPr>
        <p:cNvPr id="1" name="Shape 99"/>
        <p:cNvGrpSpPr/>
        <p:nvPr/>
      </p:nvGrpSpPr>
      <p:grpSpPr>
        <a:xfrm>
          <a:off x="0" y="0"/>
          <a:ext cx="0" cy="0"/>
          <a:chOff x="0" y="0"/>
          <a:chExt cx="0" cy="0"/>
        </a:xfrm>
      </p:grpSpPr>
      <p:sp>
        <p:nvSpPr>
          <p:cNvPr id="100" name="Google Shape;100;p36"/>
          <p:cNvSpPr txBox="1">
            <a:spLocks noGrp="1"/>
          </p:cNvSpPr>
          <p:nvPr>
            <p:ph type="subTitle" idx="1"/>
          </p:nvPr>
        </p:nvSpPr>
        <p:spPr>
          <a:xfrm>
            <a:off x="2258125" y="3106325"/>
            <a:ext cx="3029100" cy="1009500"/>
          </a:xfrm>
          <a:prstGeom prst="rect">
            <a:avLst/>
          </a:prstGeom>
          <a:noFill/>
          <a:ln>
            <a:noFill/>
          </a:ln>
        </p:spPr>
        <p:txBody>
          <a:bodyPr spcFirstLastPara="1" wrap="square" lIns="91425" tIns="91425" rIns="91425" bIns="91425" anchor="t" anchorCtr="0">
            <a:noAutofit/>
          </a:bodyPr>
          <a:lstStyle>
            <a:lvl1pPr lvl="0" algn="l">
              <a:lnSpc>
                <a:spcPct val="115000"/>
              </a:lnSpc>
              <a:spcBef>
                <a:spcPts val="0"/>
              </a:spcBef>
              <a:spcAft>
                <a:spcPts val="0"/>
              </a:spcAft>
              <a:buSzPts val="1200"/>
              <a:buNone/>
              <a:defRPr sz="1100"/>
            </a:lvl1pPr>
            <a:lvl2pPr lvl="1" algn="l">
              <a:lnSpc>
                <a:spcPct val="115000"/>
              </a:lnSpc>
              <a:spcBef>
                <a:spcPts val="1600"/>
              </a:spcBef>
              <a:spcAft>
                <a:spcPts val="0"/>
              </a:spcAft>
              <a:buSzPts val="1200"/>
              <a:buNone/>
              <a:defRPr/>
            </a:lvl2pPr>
            <a:lvl3pPr lvl="2" algn="l">
              <a:lnSpc>
                <a:spcPct val="115000"/>
              </a:lnSpc>
              <a:spcBef>
                <a:spcPts val="1600"/>
              </a:spcBef>
              <a:spcAft>
                <a:spcPts val="0"/>
              </a:spcAft>
              <a:buSzPts val="1200"/>
              <a:buNone/>
              <a:defRPr/>
            </a:lvl3pPr>
            <a:lvl4pPr lvl="3" algn="l">
              <a:lnSpc>
                <a:spcPct val="115000"/>
              </a:lnSpc>
              <a:spcBef>
                <a:spcPts val="1600"/>
              </a:spcBef>
              <a:spcAft>
                <a:spcPts val="0"/>
              </a:spcAft>
              <a:buSzPts val="1200"/>
              <a:buNone/>
              <a:defRPr/>
            </a:lvl4pPr>
            <a:lvl5pPr lvl="4" algn="l">
              <a:lnSpc>
                <a:spcPct val="115000"/>
              </a:lnSpc>
              <a:spcBef>
                <a:spcPts val="1600"/>
              </a:spcBef>
              <a:spcAft>
                <a:spcPts val="0"/>
              </a:spcAft>
              <a:buSzPts val="1200"/>
              <a:buNone/>
              <a:defRPr/>
            </a:lvl5pPr>
            <a:lvl6pPr lvl="5" algn="l">
              <a:lnSpc>
                <a:spcPct val="115000"/>
              </a:lnSpc>
              <a:spcBef>
                <a:spcPts val="1600"/>
              </a:spcBef>
              <a:spcAft>
                <a:spcPts val="0"/>
              </a:spcAft>
              <a:buSzPts val="1200"/>
              <a:buNone/>
              <a:defRPr/>
            </a:lvl6pPr>
            <a:lvl7pPr lvl="6" algn="l">
              <a:lnSpc>
                <a:spcPct val="115000"/>
              </a:lnSpc>
              <a:spcBef>
                <a:spcPts val="1600"/>
              </a:spcBef>
              <a:spcAft>
                <a:spcPts val="0"/>
              </a:spcAft>
              <a:buSzPts val="1200"/>
              <a:buNone/>
              <a:defRPr/>
            </a:lvl7pPr>
            <a:lvl8pPr lvl="7" algn="l">
              <a:lnSpc>
                <a:spcPct val="115000"/>
              </a:lnSpc>
              <a:spcBef>
                <a:spcPts val="1600"/>
              </a:spcBef>
              <a:spcAft>
                <a:spcPts val="0"/>
              </a:spcAft>
              <a:buSzPts val="1200"/>
              <a:buNone/>
              <a:defRPr/>
            </a:lvl8pPr>
            <a:lvl9pPr lvl="8" algn="l">
              <a:lnSpc>
                <a:spcPct val="115000"/>
              </a:lnSpc>
              <a:spcBef>
                <a:spcPts val="1600"/>
              </a:spcBef>
              <a:spcAft>
                <a:spcPts val="1600"/>
              </a:spcAft>
              <a:buSzPts val="1200"/>
              <a:buNone/>
              <a:defRPr/>
            </a:lvl9pPr>
          </a:lstStyle>
          <a:p>
            <a:endParaRPr/>
          </a:p>
        </p:txBody>
      </p:sp>
      <p:sp>
        <p:nvSpPr>
          <p:cNvPr id="101" name="Google Shape;101;p36"/>
          <p:cNvSpPr txBox="1">
            <a:spLocks noGrp="1"/>
          </p:cNvSpPr>
          <p:nvPr>
            <p:ph type="ctrTitle"/>
          </p:nvPr>
        </p:nvSpPr>
        <p:spPr>
          <a:xfrm rot="5400000">
            <a:off x="7241489" y="1041025"/>
            <a:ext cx="1702800" cy="4875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a:p>
        </p:txBody>
      </p:sp>
    </p:spTree>
    <p:extLst>
      <p:ext uri="{BB962C8B-B14F-4D97-AF65-F5344CB8AC3E}">
        <p14:creationId xmlns:p14="http://schemas.microsoft.com/office/powerpoint/2010/main" val="393790771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wo columns 2">
  <p:cSld name="Two columns 2">
    <p:spTree>
      <p:nvGrpSpPr>
        <p:cNvPr id="1" name="Shape 102"/>
        <p:cNvGrpSpPr/>
        <p:nvPr/>
      </p:nvGrpSpPr>
      <p:grpSpPr>
        <a:xfrm>
          <a:off x="0" y="0"/>
          <a:ext cx="0" cy="0"/>
          <a:chOff x="0" y="0"/>
          <a:chExt cx="0" cy="0"/>
        </a:xfrm>
      </p:grpSpPr>
      <p:sp>
        <p:nvSpPr>
          <p:cNvPr id="103" name="Google Shape;103;p37"/>
          <p:cNvSpPr txBox="1">
            <a:spLocks noGrp="1"/>
          </p:cNvSpPr>
          <p:nvPr>
            <p:ph type="ctrTitle"/>
          </p:nvPr>
        </p:nvSpPr>
        <p:spPr>
          <a:xfrm rot="5400000">
            <a:off x="6860962" y="1407498"/>
            <a:ext cx="2449800" cy="4875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a:p>
        </p:txBody>
      </p:sp>
      <p:sp>
        <p:nvSpPr>
          <p:cNvPr id="104" name="Google Shape;104;p37"/>
          <p:cNvSpPr txBox="1">
            <a:spLocks noGrp="1"/>
          </p:cNvSpPr>
          <p:nvPr>
            <p:ph type="subTitle" idx="1"/>
          </p:nvPr>
        </p:nvSpPr>
        <p:spPr>
          <a:xfrm>
            <a:off x="1579064" y="2147200"/>
            <a:ext cx="1626600" cy="1112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rgbClr val="000000"/>
              </a:buClr>
              <a:buSzPts val="1000"/>
              <a:buNone/>
              <a:defRPr sz="1000"/>
            </a:lvl1pPr>
            <a:lvl2pPr lvl="1" algn="l">
              <a:lnSpc>
                <a:spcPct val="100000"/>
              </a:lnSpc>
              <a:spcBef>
                <a:spcPts val="0"/>
              </a:spcBef>
              <a:spcAft>
                <a:spcPts val="0"/>
              </a:spcAft>
              <a:buClr>
                <a:srgbClr val="000000"/>
              </a:buClr>
              <a:buSzPts val="1000"/>
              <a:buNone/>
              <a:defRPr sz="1000">
                <a:solidFill>
                  <a:srgbClr val="000000"/>
                </a:solidFill>
              </a:defRPr>
            </a:lvl2pPr>
            <a:lvl3pPr lvl="2" algn="l">
              <a:lnSpc>
                <a:spcPct val="100000"/>
              </a:lnSpc>
              <a:spcBef>
                <a:spcPts val="0"/>
              </a:spcBef>
              <a:spcAft>
                <a:spcPts val="0"/>
              </a:spcAft>
              <a:buClr>
                <a:srgbClr val="000000"/>
              </a:buClr>
              <a:buSzPts val="1000"/>
              <a:buNone/>
              <a:defRPr sz="1000">
                <a:solidFill>
                  <a:srgbClr val="000000"/>
                </a:solidFill>
              </a:defRPr>
            </a:lvl3pPr>
            <a:lvl4pPr lvl="3" algn="l">
              <a:lnSpc>
                <a:spcPct val="100000"/>
              </a:lnSpc>
              <a:spcBef>
                <a:spcPts val="0"/>
              </a:spcBef>
              <a:spcAft>
                <a:spcPts val="0"/>
              </a:spcAft>
              <a:buClr>
                <a:srgbClr val="000000"/>
              </a:buClr>
              <a:buSzPts val="1000"/>
              <a:buNone/>
              <a:defRPr sz="1000">
                <a:solidFill>
                  <a:srgbClr val="000000"/>
                </a:solidFill>
              </a:defRPr>
            </a:lvl4pPr>
            <a:lvl5pPr lvl="4" algn="l">
              <a:lnSpc>
                <a:spcPct val="100000"/>
              </a:lnSpc>
              <a:spcBef>
                <a:spcPts val="0"/>
              </a:spcBef>
              <a:spcAft>
                <a:spcPts val="0"/>
              </a:spcAft>
              <a:buClr>
                <a:srgbClr val="000000"/>
              </a:buClr>
              <a:buSzPts val="1000"/>
              <a:buNone/>
              <a:defRPr sz="1000">
                <a:solidFill>
                  <a:srgbClr val="000000"/>
                </a:solidFill>
              </a:defRPr>
            </a:lvl5pPr>
            <a:lvl6pPr lvl="5" algn="l">
              <a:lnSpc>
                <a:spcPct val="100000"/>
              </a:lnSpc>
              <a:spcBef>
                <a:spcPts val="0"/>
              </a:spcBef>
              <a:spcAft>
                <a:spcPts val="0"/>
              </a:spcAft>
              <a:buClr>
                <a:srgbClr val="000000"/>
              </a:buClr>
              <a:buSzPts val="1000"/>
              <a:buNone/>
              <a:defRPr sz="1000">
                <a:solidFill>
                  <a:srgbClr val="000000"/>
                </a:solidFill>
              </a:defRPr>
            </a:lvl6pPr>
            <a:lvl7pPr lvl="6" algn="l">
              <a:lnSpc>
                <a:spcPct val="100000"/>
              </a:lnSpc>
              <a:spcBef>
                <a:spcPts val="0"/>
              </a:spcBef>
              <a:spcAft>
                <a:spcPts val="0"/>
              </a:spcAft>
              <a:buClr>
                <a:srgbClr val="000000"/>
              </a:buClr>
              <a:buSzPts val="1000"/>
              <a:buNone/>
              <a:defRPr sz="1000">
                <a:solidFill>
                  <a:srgbClr val="000000"/>
                </a:solidFill>
              </a:defRPr>
            </a:lvl7pPr>
            <a:lvl8pPr lvl="7" algn="l">
              <a:lnSpc>
                <a:spcPct val="100000"/>
              </a:lnSpc>
              <a:spcBef>
                <a:spcPts val="0"/>
              </a:spcBef>
              <a:spcAft>
                <a:spcPts val="0"/>
              </a:spcAft>
              <a:buClr>
                <a:srgbClr val="000000"/>
              </a:buClr>
              <a:buSzPts val="1000"/>
              <a:buNone/>
              <a:defRPr sz="1000">
                <a:solidFill>
                  <a:srgbClr val="000000"/>
                </a:solidFill>
              </a:defRPr>
            </a:lvl8pPr>
            <a:lvl9pPr lvl="8" algn="l">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105" name="Google Shape;105;p37"/>
          <p:cNvSpPr txBox="1">
            <a:spLocks noGrp="1"/>
          </p:cNvSpPr>
          <p:nvPr>
            <p:ph type="ctrTitle" idx="2"/>
          </p:nvPr>
        </p:nvSpPr>
        <p:spPr>
          <a:xfrm>
            <a:off x="1579064" y="1762400"/>
            <a:ext cx="2619300" cy="384900"/>
          </a:xfrm>
          <a:prstGeom prst="rect">
            <a:avLst/>
          </a:prstGeom>
          <a:noFill/>
          <a:ln>
            <a:noFill/>
          </a:ln>
        </p:spPr>
        <p:txBody>
          <a:bodyPr spcFirstLastPara="1" wrap="square" lIns="91425" tIns="91425" rIns="91425" bIns="91425" anchor="b" anchorCtr="0">
            <a:noAutofit/>
          </a:bodyPr>
          <a:lstStyle>
            <a:lvl1pPr lvl="0" algn="l">
              <a:lnSpc>
                <a:spcPct val="100000"/>
              </a:lnSpc>
              <a:spcBef>
                <a:spcPts val="0"/>
              </a:spcBef>
              <a:spcAft>
                <a:spcPts val="0"/>
              </a:spcAft>
              <a:buSzPts val="1800"/>
              <a:buNone/>
              <a:defRPr sz="1800"/>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a:endParaRPr/>
          </a:p>
        </p:txBody>
      </p:sp>
      <p:sp>
        <p:nvSpPr>
          <p:cNvPr id="106" name="Google Shape;106;p37"/>
          <p:cNvSpPr txBox="1">
            <a:spLocks noGrp="1"/>
          </p:cNvSpPr>
          <p:nvPr>
            <p:ph type="subTitle" idx="3"/>
          </p:nvPr>
        </p:nvSpPr>
        <p:spPr>
          <a:xfrm>
            <a:off x="4068269" y="2147200"/>
            <a:ext cx="1626600" cy="1112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Clr>
                <a:srgbClr val="000000"/>
              </a:buClr>
              <a:buSzPts val="1000"/>
              <a:buNone/>
              <a:defRPr sz="1000">
                <a:solidFill>
                  <a:srgbClr val="000000"/>
                </a:solidFill>
              </a:defRPr>
            </a:lvl1pPr>
            <a:lvl2pPr lvl="1" algn="r">
              <a:lnSpc>
                <a:spcPct val="100000"/>
              </a:lnSpc>
              <a:spcBef>
                <a:spcPts val="0"/>
              </a:spcBef>
              <a:spcAft>
                <a:spcPts val="0"/>
              </a:spcAft>
              <a:buClr>
                <a:srgbClr val="000000"/>
              </a:buClr>
              <a:buSzPts val="1000"/>
              <a:buNone/>
              <a:defRPr sz="1000">
                <a:solidFill>
                  <a:srgbClr val="000000"/>
                </a:solidFill>
              </a:defRPr>
            </a:lvl2pPr>
            <a:lvl3pPr lvl="2" algn="r">
              <a:lnSpc>
                <a:spcPct val="100000"/>
              </a:lnSpc>
              <a:spcBef>
                <a:spcPts val="0"/>
              </a:spcBef>
              <a:spcAft>
                <a:spcPts val="0"/>
              </a:spcAft>
              <a:buClr>
                <a:srgbClr val="000000"/>
              </a:buClr>
              <a:buSzPts val="1000"/>
              <a:buNone/>
              <a:defRPr sz="1000">
                <a:solidFill>
                  <a:srgbClr val="000000"/>
                </a:solidFill>
              </a:defRPr>
            </a:lvl3pPr>
            <a:lvl4pPr lvl="3" algn="r">
              <a:lnSpc>
                <a:spcPct val="100000"/>
              </a:lnSpc>
              <a:spcBef>
                <a:spcPts val="0"/>
              </a:spcBef>
              <a:spcAft>
                <a:spcPts val="0"/>
              </a:spcAft>
              <a:buClr>
                <a:srgbClr val="000000"/>
              </a:buClr>
              <a:buSzPts val="1000"/>
              <a:buNone/>
              <a:defRPr sz="1000">
                <a:solidFill>
                  <a:srgbClr val="000000"/>
                </a:solidFill>
              </a:defRPr>
            </a:lvl4pPr>
            <a:lvl5pPr lvl="4" algn="r">
              <a:lnSpc>
                <a:spcPct val="100000"/>
              </a:lnSpc>
              <a:spcBef>
                <a:spcPts val="0"/>
              </a:spcBef>
              <a:spcAft>
                <a:spcPts val="0"/>
              </a:spcAft>
              <a:buClr>
                <a:srgbClr val="000000"/>
              </a:buClr>
              <a:buSzPts val="1000"/>
              <a:buNone/>
              <a:defRPr sz="1000">
                <a:solidFill>
                  <a:srgbClr val="000000"/>
                </a:solidFill>
              </a:defRPr>
            </a:lvl5pPr>
            <a:lvl6pPr lvl="5" algn="r">
              <a:lnSpc>
                <a:spcPct val="100000"/>
              </a:lnSpc>
              <a:spcBef>
                <a:spcPts val="0"/>
              </a:spcBef>
              <a:spcAft>
                <a:spcPts val="0"/>
              </a:spcAft>
              <a:buClr>
                <a:srgbClr val="000000"/>
              </a:buClr>
              <a:buSzPts val="1000"/>
              <a:buNone/>
              <a:defRPr sz="1000">
                <a:solidFill>
                  <a:srgbClr val="000000"/>
                </a:solidFill>
              </a:defRPr>
            </a:lvl6pPr>
            <a:lvl7pPr lvl="6" algn="r">
              <a:lnSpc>
                <a:spcPct val="100000"/>
              </a:lnSpc>
              <a:spcBef>
                <a:spcPts val="0"/>
              </a:spcBef>
              <a:spcAft>
                <a:spcPts val="0"/>
              </a:spcAft>
              <a:buClr>
                <a:srgbClr val="000000"/>
              </a:buClr>
              <a:buSzPts val="1000"/>
              <a:buNone/>
              <a:defRPr sz="1000">
                <a:solidFill>
                  <a:srgbClr val="000000"/>
                </a:solidFill>
              </a:defRPr>
            </a:lvl7pPr>
            <a:lvl8pPr lvl="7" algn="r">
              <a:lnSpc>
                <a:spcPct val="100000"/>
              </a:lnSpc>
              <a:spcBef>
                <a:spcPts val="0"/>
              </a:spcBef>
              <a:spcAft>
                <a:spcPts val="0"/>
              </a:spcAft>
              <a:buClr>
                <a:srgbClr val="000000"/>
              </a:buClr>
              <a:buSzPts val="1000"/>
              <a:buNone/>
              <a:defRPr sz="1000">
                <a:solidFill>
                  <a:srgbClr val="000000"/>
                </a:solidFill>
              </a:defRPr>
            </a:lvl8pPr>
            <a:lvl9pPr lvl="8" algn="r">
              <a:lnSpc>
                <a:spcPct val="100000"/>
              </a:lnSpc>
              <a:spcBef>
                <a:spcPts val="0"/>
              </a:spcBef>
              <a:spcAft>
                <a:spcPts val="0"/>
              </a:spcAft>
              <a:buClr>
                <a:srgbClr val="000000"/>
              </a:buClr>
              <a:buSzPts val="1000"/>
              <a:buNone/>
              <a:defRPr sz="1000">
                <a:solidFill>
                  <a:srgbClr val="000000"/>
                </a:solidFill>
              </a:defRPr>
            </a:lvl9pPr>
          </a:lstStyle>
          <a:p>
            <a:endParaRPr/>
          </a:p>
        </p:txBody>
      </p:sp>
      <p:sp>
        <p:nvSpPr>
          <p:cNvPr id="107" name="Google Shape;107;p37"/>
          <p:cNvSpPr txBox="1">
            <a:spLocks noGrp="1"/>
          </p:cNvSpPr>
          <p:nvPr>
            <p:ph type="ctrTitle" idx="4"/>
          </p:nvPr>
        </p:nvSpPr>
        <p:spPr>
          <a:xfrm>
            <a:off x="3075567" y="1762400"/>
            <a:ext cx="2619300" cy="384900"/>
          </a:xfrm>
          <a:prstGeom prst="rect">
            <a:avLst/>
          </a:prstGeom>
          <a:noFill/>
          <a:ln>
            <a:noFill/>
          </a:ln>
        </p:spPr>
        <p:txBody>
          <a:bodyPr spcFirstLastPara="1" wrap="square" lIns="91425" tIns="91425" rIns="91425" bIns="91425" anchor="b" anchorCtr="0">
            <a:noAutofit/>
          </a:bodyPr>
          <a:lstStyle>
            <a:lvl1pPr lvl="0" algn="r">
              <a:lnSpc>
                <a:spcPct val="100000"/>
              </a:lnSpc>
              <a:spcBef>
                <a:spcPts val="0"/>
              </a:spcBef>
              <a:spcAft>
                <a:spcPts val="0"/>
              </a:spcAft>
              <a:buSzPts val="1800"/>
              <a:buNone/>
              <a:defRPr sz="1800"/>
            </a:lvl1pPr>
            <a:lvl2pPr lvl="1" algn="r">
              <a:lnSpc>
                <a:spcPct val="100000"/>
              </a:lnSpc>
              <a:spcBef>
                <a:spcPts val="0"/>
              </a:spcBef>
              <a:spcAft>
                <a:spcPts val="0"/>
              </a:spcAft>
              <a:buSzPts val="1800"/>
              <a:buNone/>
              <a:defRPr sz="1800"/>
            </a:lvl2pPr>
            <a:lvl3pPr lvl="2" algn="r">
              <a:lnSpc>
                <a:spcPct val="100000"/>
              </a:lnSpc>
              <a:spcBef>
                <a:spcPts val="0"/>
              </a:spcBef>
              <a:spcAft>
                <a:spcPts val="0"/>
              </a:spcAft>
              <a:buSzPts val="1800"/>
              <a:buNone/>
              <a:defRPr sz="1800"/>
            </a:lvl3pPr>
            <a:lvl4pPr lvl="3" algn="r">
              <a:lnSpc>
                <a:spcPct val="100000"/>
              </a:lnSpc>
              <a:spcBef>
                <a:spcPts val="0"/>
              </a:spcBef>
              <a:spcAft>
                <a:spcPts val="0"/>
              </a:spcAft>
              <a:buSzPts val="1800"/>
              <a:buNone/>
              <a:defRPr sz="1800"/>
            </a:lvl4pPr>
            <a:lvl5pPr lvl="4" algn="r">
              <a:lnSpc>
                <a:spcPct val="100000"/>
              </a:lnSpc>
              <a:spcBef>
                <a:spcPts val="0"/>
              </a:spcBef>
              <a:spcAft>
                <a:spcPts val="0"/>
              </a:spcAft>
              <a:buSzPts val="1800"/>
              <a:buNone/>
              <a:defRPr sz="1800"/>
            </a:lvl5pPr>
            <a:lvl6pPr lvl="5" algn="r">
              <a:lnSpc>
                <a:spcPct val="100000"/>
              </a:lnSpc>
              <a:spcBef>
                <a:spcPts val="0"/>
              </a:spcBef>
              <a:spcAft>
                <a:spcPts val="0"/>
              </a:spcAft>
              <a:buSzPts val="1800"/>
              <a:buNone/>
              <a:defRPr sz="1800"/>
            </a:lvl6pPr>
            <a:lvl7pPr lvl="6" algn="r">
              <a:lnSpc>
                <a:spcPct val="100000"/>
              </a:lnSpc>
              <a:spcBef>
                <a:spcPts val="0"/>
              </a:spcBef>
              <a:spcAft>
                <a:spcPts val="0"/>
              </a:spcAft>
              <a:buSzPts val="1800"/>
              <a:buNone/>
              <a:defRPr sz="1800"/>
            </a:lvl7pPr>
            <a:lvl8pPr lvl="7" algn="r">
              <a:lnSpc>
                <a:spcPct val="100000"/>
              </a:lnSpc>
              <a:spcBef>
                <a:spcPts val="0"/>
              </a:spcBef>
              <a:spcAft>
                <a:spcPts val="0"/>
              </a:spcAft>
              <a:buSzPts val="1800"/>
              <a:buNone/>
              <a:defRPr sz="1800"/>
            </a:lvl8pPr>
            <a:lvl9pPr lvl="8" algn="r">
              <a:lnSpc>
                <a:spcPct val="100000"/>
              </a:lnSpc>
              <a:spcBef>
                <a:spcPts val="0"/>
              </a:spcBef>
              <a:spcAft>
                <a:spcPts val="0"/>
              </a:spcAft>
              <a:buSzPts val="1800"/>
              <a:buNone/>
              <a:defRPr sz="1800"/>
            </a:lvl9pPr>
          </a:lstStyle>
          <a:p>
            <a:endParaRPr/>
          </a:p>
        </p:txBody>
      </p:sp>
    </p:spTree>
    <p:extLst>
      <p:ext uri="{BB962C8B-B14F-4D97-AF65-F5344CB8AC3E}">
        <p14:creationId xmlns:p14="http://schemas.microsoft.com/office/powerpoint/2010/main" val="188296105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redits">
  <p:cSld name="Credits">
    <p:spTree>
      <p:nvGrpSpPr>
        <p:cNvPr id="1" name="Shape 108"/>
        <p:cNvGrpSpPr/>
        <p:nvPr/>
      </p:nvGrpSpPr>
      <p:grpSpPr>
        <a:xfrm>
          <a:off x="0" y="0"/>
          <a:ext cx="0" cy="0"/>
          <a:chOff x="0" y="0"/>
          <a:chExt cx="0" cy="0"/>
        </a:xfrm>
      </p:grpSpPr>
      <p:sp>
        <p:nvSpPr>
          <p:cNvPr id="109" name="Google Shape;109;p38"/>
          <p:cNvSpPr txBox="1">
            <a:spLocks noGrp="1"/>
          </p:cNvSpPr>
          <p:nvPr>
            <p:ph type="body" idx="1"/>
          </p:nvPr>
        </p:nvSpPr>
        <p:spPr>
          <a:xfrm>
            <a:off x="642050" y="2134800"/>
            <a:ext cx="5308200" cy="14760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Clr>
                <a:srgbClr val="000000"/>
              </a:buClr>
              <a:buSzPts val="1200"/>
              <a:buChar char="●"/>
              <a:defRPr>
                <a:solidFill>
                  <a:srgbClr val="000000"/>
                </a:solidFill>
              </a:defRPr>
            </a:lvl1pPr>
            <a:lvl2pPr marL="914400" lvl="1" indent="-304800" algn="l">
              <a:lnSpc>
                <a:spcPct val="115000"/>
              </a:lnSpc>
              <a:spcBef>
                <a:spcPts val="1600"/>
              </a:spcBef>
              <a:spcAft>
                <a:spcPts val="0"/>
              </a:spcAft>
              <a:buClr>
                <a:srgbClr val="000000"/>
              </a:buClr>
              <a:buSzPts val="1200"/>
              <a:buChar char="○"/>
              <a:defRPr>
                <a:solidFill>
                  <a:srgbClr val="000000"/>
                </a:solidFill>
              </a:defRPr>
            </a:lvl2pPr>
            <a:lvl3pPr marL="1371600" lvl="2" indent="-304800" algn="l">
              <a:lnSpc>
                <a:spcPct val="115000"/>
              </a:lnSpc>
              <a:spcBef>
                <a:spcPts val="1600"/>
              </a:spcBef>
              <a:spcAft>
                <a:spcPts val="0"/>
              </a:spcAft>
              <a:buClr>
                <a:srgbClr val="000000"/>
              </a:buClr>
              <a:buSzPts val="1200"/>
              <a:buChar char="■"/>
              <a:defRPr>
                <a:solidFill>
                  <a:srgbClr val="000000"/>
                </a:solidFill>
              </a:defRPr>
            </a:lvl3pPr>
            <a:lvl4pPr marL="1828800" lvl="3" indent="-304800" algn="l">
              <a:lnSpc>
                <a:spcPct val="115000"/>
              </a:lnSpc>
              <a:spcBef>
                <a:spcPts val="1600"/>
              </a:spcBef>
              <a:spcAft>
                <a:spcPts val="0"/>
              </a:spcAft>
              <a:buClr>
                <a:srgbClr val="000000"/>
              </a:buClr>
              <a:buSzPts val="1200"/>
              <a:buChar char="●"/>
              <a:defRPr>
                <a:solidFill>
                  <a:srgbClr val="000000"/>
                </a:solidFill>
              </a:defRPr>
            </a:lvl4pPr>
            <a:lvl5pPr marL="2286000" lvl="4" indent="-304800" algn="l">
              <a:lnSpc>
                <a:spcPct val="115000"/>
              </a:lnSpc>
              <a:spcBef>
                <a:spcPts val="1600"/>
              </a:spcBef>
              <a:spcAft>
                <a:spcPts val="0"/>
              </a:spcAft>
              <a:buClr>
                <a:srgbClr val="000000"/>
              </a:buClr>
              <a:buSzPts val="1200"/>
              <a:buChar char="○"/>
              <a:defRPr>
                <a:solidFill>
                  <a:srgbClr val="000000"/>
                </a:solidFill>
              </a:defRPr>
            </a:lvl5pPr>
            <a:lvl6pPr marL="2743200" lvl="5" indent="-304800" algn="l">
              <a:lnSpc>
                <a:spcPct val="115000"/>
              </a:lnSpc>
              <a:spcBef>
                <a:spcPts val="1600"/>
              </a:spcBef>
              <a:spcAft>
                <a:spcPts val="0"/>
              </a:spcAft>
              <a:buClr>
                <a:srgbClr val="000000"/>
              </a:buClr>
              <a:buSzPts val="1200"/>
              <a:buChar char="■"/>
              <a:defRPr>
                <a:solidFill>
                  <a:srgbClr val="000000"/>
                </a:solidFill>
              </a:defRPr>
            </a:lvl6pPr>
            <a:lvl7pPr marL="3200400" lvl="6" indent="-304800" algn="l">
              <a:lnSpc>
                <a:spcPct val="115000"/>
              </a:lnSpc>
              <a:spcBef>
                <a:spcPts val="1600"/>
              </a:spcBef>
              <a:spcAft>
                <a:spcPts val="0"/>
              </a:spcAft>
              <a:buClr>
                <a:srgbClr val="000000"/>
              </a:buClr>
              <a:buSzPts val="1200"/>
              <a:buChar char="●"/>
              <a:defRPr>
                <a:solidFill>
                  <a:srgbClr val="000000"/>
                </a:solidFill>
              </a:defRPr>
            </a:lvl7pPr>
            <a:lvl8pPr marL="3657600" lvl="7" indent="-304800" algn="l">
              <a:lnSpc>
                <a:spcPct val="115000"/>
              </a:lnSpc>
              <a:spcBef>
                <a:spcPts val="1600"/>
              </a:spcBef>
              <a:spcAft>
                <a:spcPts val="0"/>
              </a:spcAft>
              <a:buClr>
                <a:srgbClr val="000000"/>
              </a:buClr>
              <a:buSzPts val="1200"/>
              <a:buChar char="○"/>
              <a:defRPr>
                <a:solidFill>
                  <a:srgbClr val="000000"/>
                </a:solidFill>
              </a:defRPr>
            </a:lvl8pPr>
            <a:lvl9pPr marL="4114800" lvl="8" indent="-304800" algn="l">
              <a:lnSpc>
                <a:spcPct val="115000"/>
              </a:lnSpc>
              <a:spcBef>
                <a:spcPts val="1600"/>
              </a:spcBef>
              <a:spcAft>
                <a:spcPts val="1600"/>
              </a:spcAft>
              <a:buClr>
                <a:srgbClr val="000000"/>
              </a:buClr>
              <a:buSzPts val="1200"/>
              <a:buChar char="■"/>
              <a:defRPr>
                <a:solidFill>
                  <a:srgbClr val="000000"/>
                </a:solidFill>
              </a:defRPr>
            </a:lvl9pPr>
          </a:lstStyle>
          <a:p>
            <a:endParaRPr/>
          </a:p>
        </p:txBody>
      </p:sp>
      <p:sp>
        <p:nvSpPr>
          <p:cNvPr id="110" name="Google Shape;110;p38"/>
          <p:cNvSpPr txBox="1">
            <a:spLocks noGrp="1"/>
          </p:cNvSpPr>
          <p:nvPr>
            <p:ph type="ctrTitle"/>
          </p:nvPr>
        </p:nvSpPr>
        <p:spPr>
          <a:xfrm rot="5400000">
            <a:off x="6923109" y="1407498"/>
            <a:ext cx="2449800" cy="4875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a:p>
        </p:txBody>
      </p:sp>
    </p:spTree>
    <p:extLst>
      <p:ext uri="{BB962C8B-B14F-4D97-AF65-F5344CB8AC3E}">
        <p14:creationId xmlns:p14="http://schemas.microsoft.com/office/powerpoint/2010/main" val="1120031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Resources">
  <p:cSld name="Resources">
    <p:spTree>
      <p:nvGrpSpPr>
        <p:cNvPr id="1" name="Shape 111"/>
        <p:cNvGrpSpPr/>
        <p:nvPr/>
      </p:nvGrpSpPr>
      <p:grpSpPr>
        <a:xfrm>
          <a:off x="0" y="0"/>
          <a:ext cx="0" cy="0"/>
          <a:chOff x="0" y="0"/>
          <a:chExt cx="0" cy="0"/>
        </a:xfrm>
      </p:grpSpPr>
      <p:sp>
        <p:nvSpPr>
          <p:cNvPr id="112" name="Google Shape;112;p39"/>
          <p:cNvSpPr txBox="1">
            <a:spLocks noGrp="1"/>
          </p:cNvSpPr>
          <p:nvPr>
            <p:ph type="body" idx="1"/>
          </p:nvPr>
        </p:nvSpPr>
        <p:spPr>
          <a:xfrm>
            <a:off x="642050" y="1277550"/>
            <a:ext cx="5308200" cy="14760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Clr>
                <a:srgbClr val="000000"/>
              </a:buClr>
              <a:buSzPts val="1200"/>
              <a:buChar char="●"/>
              <a:defRPr>
                <a:solidFill>
                  <a:srgbClr val="000000"/>
                </a:solidFill>
              </a:defRPr>
            </a:lvl1pPr>
            <a:lvl2pPr marL="914400" lvl="1" indent="-304800" algn="l">
              <a:lnSpc>
                <a:spcPct val="115000"/>
              </a:lnSpc>
              <a:spcBef>
                <a:spcPts val="1600"/>
              </a:spcBef>
              <a:spcAft>
                <a:spcPts val="0"/>
              </a:spcAft>
              <a:buClr>
                <a:srgbClr val="000000"/>
              </a:buClr>
              <a:buSzPts val="1200"/>
              <a:buChar char="○"/>
              <a:defRPr>
                <a:solidFill>
                  <a:srgbClr val="000000"/>
                </a:solidFill>
              </a:defRPr>
            </a:lvl2pPr>
            <a:lvl3pPr marL="1371600" lvl="2" indent="-304800" algn="l">
              <a:lnSpc>
                <a:spcPct val="115000"/>
              </a:lnSpc>
              <a:spcBef>
                <a:spcPts val="1600"/>
              </a:spcBef>
              <a:spcAft>
                <a:spcPts val="0"/>
              </a:spcAft>
              <a:buClr>
                <a:srgbClr val="000000"/>
              </a:buClr>
              <a:buSzPts val="1200"/>
              <a:buChar char="■"/>
              <a:defRPr>
                <a:solidFill>
                  <a:srgbClr val="000000"/>
                </a:solidFill>
              </a:defRPr>
            </a:lvl3pPr>
            <a:lvl4pPr marL="1828800" lvl="3" indent="-304800" algn="l">
              <a:lnSpc>
                <a:spcPct val="115000"/>
              </a:lnSpc>
              <a:spcBef>
                <a:spcPts val="1600"/>
              </a:spcBef>
              <a:spcAft>
                <a:spcPts val="0"/>
              </a:spcAft>
              <a:buClr>
                <a:srgbClr val="000000"/>
              </a:buClr>
              <a:buSzPts val="1200"/>
              <a:buChar char="●"/>
              <a:defRPr>
                <a:solidFill>
                  <a:srgbClr val="000000"/>
                </a:solidFill>
              </a:defRPr>
            </a:lvl4pPr>
            <a:lvl5pPr marL="2286000" lvl="4" indent="-304800" algn="l">
              <a:lnSpc>
                <a:spcPct val="115000"/>
              </a:lnSpc>
              <a:spcBef>
                <a:spcPts val="1600"/>
              </a:spcBef>
              <a:spcAft>
                <a:spcPts val="0"/>
              </a:spcAft>
              <a:buClr>
                <a:srgbClr val="000000"/>
              </a:buClr>
              <a:buSzPts val="1200"/>
              <a:buChar char="○"/>
              <a:defRPr>
                <a:solidFill>
                  <a:srgbClr val="000000"/>
                </a:solidFill>
              </a:defRPr>
            </a:lvl5pPr>
            <a:lvl6pPr marL="2743200" lvl="5" indent="-304800" algn="l">
              <a:lnSpc>
                <a:spcPct val="115000"/>
              </a:lnSpc>
              <a:spcBef>
                <a:spcPts val="1600"/>
              </a:spcBef>
              <a:spcAft>
                <a:spcPts val="0"/>
              </a:spcAft>
              <a:buClr>
                <a:srgbClr val="000000"/>
              </a:buClr>
              <a:buSzPts val="1200"/>
              <a:buChar char="■"/>
              <a:defRPr>
                <a:solidFill>
                  <a:srgbClr val="000000"/>
                </a:solidFill>
              </a:defRPr>
            </a:lvl6pPr>
            <a:lvl7pPr marL="3200400" lvl="6" indent="-304800" algn="l">
              <a:lnSpc>
                <a:spcPct val="115000"/>
              </a:lnSpc>
              <a:spcBef>
                <a:spcPts val="1600"/>
              </a:spcBef>
              <a:spcAft>
                <a:spcPts val="0"/>
              </a:spcAft>
              <a:buClr>
                <a:srgbClr val="000000"/>
              </a:buClr>
              <a:buSzPts val="1200"/>
              <a:buChar char="●"/>
              <a:defRPr>
                <a:solidFill>
                  <a:srgbClr val="000000"/>
                </a:solidFill>
              </a:defRPr>
            </a:lvl7pPr>
            <a:lvl8pPr marL="3657600" lvl="7" indent="-304800" algn="l">
              <a:lnSpc>
                <a:spcPct val="115000"/>
              </a:lnSpc>
              <a:spcBef>
                <a:spcPts val="1600"/>
              </a:spcBef>
              <a:spcAft>
                <a:spcPts val="0"/>
              </a:spcAft>
              <a:buClr>
                <a:srgbClr val="000000"/>
              </a:buClr>
              <a:buSzPts val="1200"/>
              <a:buChar char="○"/>
              <a:defRPr>
                <a:solidFill>
                  <a:srgbClr val="000000"/>
                </a:solidFill>
              </a:defRPr>
            </a:lvl8pPr>
            <a:lvl9pPr marL="4114800" lvl="8" indent="-304800" algn="l">
              <a:lnSpc>
                <a:spcPct val="115000"/>
              </a:lnSpc>
              <a:spcBef>
                <a:spcPts val="1600"/>
              </a:spcBef>
              <a:spcAft>
                <a:spcPts val="1600"/>
              </a:spcAft>
              <a:buClr>
                <a:srgbClr val="000000"/>
              </a:buClr>
              <a:buSzPts val="1200"/>
              <a:buChar char="■"/>
              <a:defRPr>
                <a:solidFill>
                  <a:srgbClr val="000000"/>
                </a:solidFill>
              </a:defRPr>
            </a:lvl9pPr>
          </a:lstStyle>
          <a:p>
            <a:endParaRPr/>
          </a:p>
        </p:txBody>
      </p:sp>
      <p:sp>
        <p:nvSpPr>
          <p:cNvPr id="113" name="Google Shape;113;p39"/>
          <p:cNvSpPr txBox="1">
            <a:spLocks noGrp="1"/>
          </p:cNvSpPr>
          <p:nvPr>
            <p:ph type="ctrTitle"/>
          </p:nvPr>
        </p:nvSpPr>
        <p:spPr>
          <a:xfrm rot="5400000">
            <a:off x="6923109" y="1407498"/>
            <a:ext cx="2449800" cy="4875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3000"/>
              <a:buNone/>
              <a:defRPr sz="3000"/>
            </a:lvl2pPr>
            <a:lvl3pPr lvl="2" algn="l">
              <a:lnSpc>
                <a:spcPct val="100000"/>
              </a:lnSpc>
              <a:spcBef>
                <a:spcPts val="0"/>
              </a:spcBef>
              <a:spcAft>
                <a:spcPts val="0"/>
              </a:spcAft>
              <a:buSzPts val="3000"/>
              <a:buNone/>
              <a:defRPr sz="3000"/>
            </a:lvl3pPr>
            <a:lvl4pPr lvl="3" algn="l">
              <a:lnSpc>
                <a:spcPct val="100000"/>
              </a:lnSpc>
              <a:spcBef>
                <a:spcPts val="0"/>
              </a:spcBef>
              <a:spcAft>
                <a:spcPts val="0"/>
              </a:spcAft>
              <a:buSzPts val="3000"/>
              <a:buNone/>
              <a:defRPr sz="3000"/>
            </a:lvl4pPr>
            <a:lvl5pPr lvl="4" algn="l">
              <a:lnSpc>
                <a:spcPct val="100000"/>
              </a:lnSpc>
              <a:spcBef>
                <a:spcPts val="0"/>
              </a:spcBef>
              <a:spcAft>
                <a:spcPts val="0"/>
              </a:spcAft>
              <a:buSzPts val="3000"/>
              <a:buNone/>
              <a:defRPr sz="3000"/>
            </a:lvl5pPr>
            <a:lvl6pPr lvl="5" algn="l">
              <a:lnSpc>
                <a:spcPct val="100000"/>
              </a:lnSpc>
              <a:spcBef>
                <a:spcPts val="0"/>
              </a:spcBef>
              <a:spcAft>
                <a:spcPts val="0"/>
              </a:spcAft>
              <a:buSzPts val="3000"/>
              <a:buNone/>
              <a:defRPr sz="3000"/>
            </a:lvl6pPr>
            <a:lvl7pPr lvl="6" algn="l">
              <a:lnSpc>
                <a:spcPct val="100000"/>
              </a:lnSpc>
              <a:spcBef>
                <a:spcPts val="0"/>
              </a:spcBef>
              <a:spcAft>
                <a:spcPts val="0"/>
              </a:spcAft>
              <a:buSzPts val="3000"/>
              <a:buNone/>
              <a:defRPr sz="3000"/>
            </a:lvl7pPr>
            <a:lvl8pPr lvl="7" algn="l">
              <a:lnSpc>
                <a:spcPct val="100000"/>
              </a:lnSpc>
              <a:spcBef>
                <a:spcPts val="0"/>
              </a:spcBef>
              <a:spcAft>
                <a:spcPts val="0"/>
              </a:spcAft>
              <a:buSzPts val="3000"/>
              <a:buNone/>
              <a:defRPr sz="3000"/>
            </a:lvl8pPr>
            <a:lvl9pPr lvl="8" algn="l">
              <a:lnSpc>
                <a:spcPct val="100000"/>
              </a:lnSpc>
              <a:spcBef>
                <a:spcPts val="0"/>
              </a:spcBef>
              <a:spcAft>
                <a:spcPts val="0"/>
              </a:spcAft>
              <a:buSzPts val="3000"/>
              <a:buNone/>
              <a:defRPr sz="3000"/>
            </a:lvl9pPr>
          </a:lstStyle>
          <a:p>
            <a:endParaRPr/>
          </a:p>
        </p:txBody>
      </p:sp>
      <p:sp>
        <p:nvSpPr>
          <p:cNvPr id="114" name="Google Shape;114;p39"/>
          <p:cNvSpPr txBox="1">
            <a:spLocks noGrp="1"/>
          </p:cNvSpPr>
          <p:nvPr>
            <p:ph type="subTitle" idx="2"/>
          </p:nvPr>
        </p:nvSpPr>
        <p:spPr>
          <a:xfrm>
            <a:off x="642050" y="540000"/>
            <a:ext cx="4655400" cy="960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1200"/>
              <a:buNone/>
              <a:defRPr/>
            </a:lvl1pPr>
            <a:lvl2pPr lvl="1" algn="l">
              <a:lnSpc>
                <a:spcPct val="100000"/>
              </a:lnSpc>
              <a:spcBef>
                <a:spcPts val="0"/>
              </a:spcBef>
              <a:spcAft>
                <a:spcPts val="0"/>
              </a:spcAft>
              <a:buClr>
                <a:srgbClr val="FFFFFF"/>
              </a:buClr>
              <a:buSzPts val="1200"/>
              <a:buNone/>
              <a:defRPr>
                <a:solidFill>
                  <a:srgbClr val="FFFFFF"/>
                </a:solidFill>
              </a:defRPr>
            </a:lvl2pPr>
            <a:lvl3pPr lvl="2" algn="l">
              <a:lnSpc>
                <a:spcPct val="100000"/>
              </a:lnSpc>
              <a:spcBef>
                <a:spcPts val="0"/>
              </a:spcBef>
              <a:spcAft>
                <a:spcPts val="0"/>
              </a:spcAft>
              <a:buClr>
                <a:srgbClr val="FFFFFF"/>
              </a:buClr>
              <a:buSzPts val="1200"/>
              <a:buNone/>
              <a:defRPr>
                <a:solidFill>
                  <a:srgbClr val="FFFFFF"/>
                </a:solidFill>
              </a:defRPr>
            </a:lvl3pPr>
            <a:lvl4pPr lvl="3" algn="l">
              <a:lnSpc>
                <a:spcPct val="100000"/>
              </a:lnSpc>
              <a:spcBef>
                <a:spcPts val="0"/>
              </a:spcBef>
              <a:spcAft>
                <a:spcPts val="0"/>
              </a:spcAft>
              <a:buClr>
                <a:srgbClr val="FFFFFF"/>
              </a:buClr>
              <a:buSzPts val="1200"/>
              <a:buNone/>
              <a:defRPr>
                <a:solidFill>
                  <a:srgbClr val="FFFFFF"/>
                </a:solidFill>
              </a:defRPr>
            </a:lvl4pPr>
            <a:lvl5pPr lvl="4" algn="l">
              <a:lnSpc>
                <a:spcPct val="100000"/>
              </a:lnSpc>
              <a:spcBef>
                <a:spcPts val="0"/>
              </a:spcBef>
              <a:spcAft>
                <a:spcPts val="0"/>
              </a:spcAft>
              <a:buClr>
                <a:srgbClr val="FFFFFF"/>
              </a:buClr>
              <a:buSzPts val="1200"/>
              <a:buNone/>
              <a:defRPr>
                <a:solidFill>
                  <a:srgbClr val="FFFFFF"/>
                </a:solidFill>
              </a:defRPr>
            </a:lvl5pPr>
            <a:lvl6pPr lvl="5" algn="l">
              <a:lnSpc>
                <a:spcPct val="100000"/>
              </a:lnSpc>
              <a:spcBef>
                <a:spcPts val="0"/>
              </a:spcBef>
              <a:spcAft>
                <a:spcPts val="0"/>
              </a:spcAft>
              <a:buClr>
                <a:srgbClr val="FFFFFF"/>
              </a:buClr>
              <a:buSzPts val="1200"/>
              <a:buNone/>
              <a:defRPr>
                <a:solidFill>
                  <a:srgbClr val="FFFFFF"/>
                </a:solidFill>
              </a:defRPr>
            </a:lvl6pPr>
            <a:lvl7pPr lvl="6" algn="l">
              <a:lnSpc>
                <a:spcPct val="100000"/>
              </a:lnSpc>
              <a:spcBef>
                <a:spcPts val="0"/>
              </a:spcBef>
              <a:spcAft>
                <a:spcPts val="0"/>
              </a:spcAft>
              <a:buClr>
                <a:srgbClr val="FFFFFF"/>
              </a:buClr>
              <a:buSzPts val="1200"/>
              <a:buNone/>
              <a:defRPr>
                <a:solidFill>
                  <a:srgbClr val="FFFFFF"/>
                </a:solidFill>
              </a:defRPr>
            </a:lvl7pPr>
            <a:lvl8pPr lvl="7" algn="l">
              <a:lnSpc>
                <a:spcPct val="100000"/>
              </a:lnSpc>
              <a:spcBef>
                <a:spcPts val="0"/>
              </a:spcBef>
              <a:spcAft>
                <a:spcPts val="0"/>
              </a:spcAft>
              <a:buClr>
                <a:srgbClr val="FFFFFF"/>
              </a:buClr>
              <a:buSzPts val="1200"/>
              <a:buNone/>
              <a:defRPr>
                <a:solidFill>
                  <a:srgbClr val="FFFFFF"/>
                </a:solidFill>
              </a:defRPr>
            </a:lvl8pPr>
            <a:lvl9pPr lvl="8" algn="l">
              <a:lnSpc>
                <a:spcPct val="100000"/>
              </a:lnSpc>
              <a:spcBef>
                <a:spcPts val="0"/>
              </a:spcBef>
              <a:spcAft>
                <a:spcPts val="0"/>
              </a:spcAft>
              <a:buClr>
                <a:srgbClr val="FFFFFF"/>
              </a:buClr>
              <a:buSzPts val="1200"/>
              <a:buNone/>
              <a:defRPr>
                <a:solidFill>
                  <a:srgbClr val="FFFFFF"/>
                </a:solidFill>
              </a:defRPr>
            </a:lvl9pPr>
          </a:lstStyle>
          <a:p>
            <a:endParaRPr/>
          </a:p>
        </p:txBody>
      </p:sp>
    </p:spTree>
    <p:extLst>
      <p:ext uri="{BB962C8B-B14F-4D97-AF65-F5344CB8AC3E}">
        <p14:creationId xmlns:p14="http://schemas.microsoft.com/office/powerpoint/2010/main" val="27451288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6" Type="http://schemas.openxmlformats.org/officeDocument/2006/relationships/theme" Target="../theme/theme2.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bg1"/>
        </a:solidFill>
        <a:effectLst/>
      </p:bgPr>
    </p:bg>
    <p:spTree>
      <p:nvGrpSpPr>
        <p:cNvPr id="1" name="Shape 5"/>
        <p:cNvGrpSpPr/>
        <p:nvPr/>
      </p:nvGrpSpPr>
      <p:grpSpPr>
        <a:xfrm>
          <a:off x="0" y="0"/>
          <a:ext cx="0" cy="0"/>
          <a:chOff x="0" y="0"/>
          <a:chExt cx="0" cy="0"/>
        </a:xfrm>
      </p:grpSpPr>
      <p:sp>
        <p:nvSpPr>
          <p:cNvPr id="6" name="Google Shape;6;p1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Livvic"/>
              <a:buNone/>
              <a:defRPr sz="2800" b="1" i="0" u="none" strike="noStrike" cap="none">
                <a:solidFill>
                  <a:schemeClr val="dk1"/>
                </a:solidFill>
                <a:latin typeface="Livvic"/>
                <a:ea typeface="Livvic"/>
                <a:cs typeface="Livvic"/>
                <a:sym typeface="Livvic"/>
              </a:defRPr>
            </a:lvl1pPr>
            <a:lvl2pPr marR="0" lvl="1" algn="l" rtl="0">
              <a:lnSpc>
                <a:spcPct val="100000"/>
              </a:lnSpc>
              <a:spcBef>
                <a:spcPts val="0"/>
              </a:spcBef>
              <a:spcAft>
                <a:spcPts val="0"/>
              </a:spcAft>
              <a:buClr>
                <a:schemeClr val="dk1"/>
              </a:buClr>
              <a:buSzPts val="2800"/>
              <a:buFont typeface="Livvic"/>
              <a:buNone/>
              <a:defRPr sz="2800" b="1" i="0" u="none" strike="noStrike" cap="none">
                <a:solidFill>
                  <a:schemeClr val="dk1"/>
                </a:solidFill>
                <a:latin typeface="Livvic"/>
                <a:ea typeface="Livvic"/>
                <a:cs typeface="Livvic"/>
                <a:sym typeface="Livvic"/>
              </a:defRPr>
            </a:lvl2pPr>
            <a:lvl3pPr marR="0" lvl="2" algn="l" rtl="0">
              <a:lnSpc>
                <a:spcPct val="100000"/>
              </a:lnSpc>
              <a:spcBef>
                <a:spcPts val="0"/>
              </a:spcBef>
              <a:spcAft>
                <a:spcPts val="0"/>
              </a:spcAft>
              <a:buClr>
                <a:schemeClr val="dk1"/>
              </a:buClr>
              <a:buSzPts val="2800"/>
              <a:buFont typeface="Livvic"/>
              <a:buNone/>
              <a:defRPr sz="2800" b="1" i="0" u="none" strike="noStrike" cap="none">
                <a:solidFill>
                  <a:schemeClr val="dk1"/>
                </a:solidFill>
                <a:latin typeface="Livvic"/>
                <a:ea typeface="Livvic"/>
                <a:cs typeface="Livvic"/>
                <a:sym typeface="Livvic"/>
              </a:defRPr>
            </a:lvl3pPr>
            <a:lvl4pPr marR="0" lvl="3" algn="l" rtl="0">
              <a:lnSpc>
                <a:spcPct val="100000"/>
              </a:lnSpc>
              <a:spcBef>
                <a:spcPts val="0"/>
              </a:spcBef>
              <a:spcAft>
                <a:spcPts val="0"/>
              </a:spcAft>
              <a:buClr>
                <a:schemeClr val="dk1"/>
              </a:buClr>
              <a:buSzPts val="2800"/>
              <a:buFont typeface="Livvic"/>
              <a:buNone/>
              <a:defRPr sz="2800" b="1" i="0" u="none" strike="noStrike" cap="none">
                <a:solidFill>
                  <a:schemeClr val="dk1"/>
                </a:solidFill>
                <a:latin typeface="Livvic"/>
                <a:ea typeface="Livvic"/>
                <a:cs typeface="Livvic"/>
                <a:sym typeface="Livvic"/>
              </a:defRPr>
            </a:lvl4pPr>
            <a:lvl5pPr marR="0" lvl="4" algn="l" rtl="0">
              <a:lnSpc>
                <a:spcPct val="100000"/>
              </a:lnSpc>
              <a:spcBef>
                <a:spcPts val="0"/>
              </a:spcBef>
              <a:spcAft>
                <a:spcPts val="0"/>
              </a:spcAft>
              <a:buClr>
                <a:schemeClr val="dk1"/>
              </a:buClr>
              <a:buSzPts val="2800"/>
              <a:buFont typeface="Livvic"/>
              <a:buNone/>
              <a:defRPr sz="2800" b="1" i="0" u="none" strike="noStrike" cap="none">
                <a:solidFill>
                  <a:schemeClr val="dk1"/>
                </a:solidFill>
                <a:latin typeface="Livvic"/>
                <a:ea typeface="Livvic"/>
                <a:cs typeface="Livvic"/>
                <a:sym typeface="Livvic"/>
              </a:defRPr>
            </a:lvl5pPr>
            <a:lvl6pPr marR="0" lvl="5" algn="l" rtl="0">
              <a:lnSpc>
                <a:spcPct val="100000"/>
              </a:lnSpc>
              <a:spcBef>
                <a:spcPts val="0"/>
              </a:spcBef>
              <a:spcAft>
                <a:spcPts val="0"/>
              </a:spcAft>
              <a:buClr>
                <a:schemeClr val="dk1"/>
              </a:buClr>
              <a:buSzPts val="2800"/>
              <a:buFont typeface="Livvic"/>
              <a:buNone/>
              <a:defRPr sz="2800" b="1" i="0" u="none" strike="noStrike" cap="none">
                <a:solidFill>
                  <a:schemeClr val="dk1"/>
                </a:solidFill>
                <a:latin typeface="Livvic"/>
                <a:ea typeface="Livvic"/>
                <a:cs typeface="Livvic"/>
                <a:sym typeface="Livvic"/>
              </a:defRPr>
            </a:lvl6pPr>
            <a:lvl7pPr marR="0" lvl="6" algn="l" rtl="0">
              <a:lnSpc>
                <a:spcPct val="100000"/>
              </a:lnSpc>
              <a:spcBef>
                <a:spcPts val="0"/>
              </a:spcBef>
              <a:spcAft>
                <a:spcPts val="0"/>
              </a:spcAft>
              <a:buClr>
                <a:schemeClr val="dk1"/>
              </a:buClr>
              <a:buSzPts val="2800"/>
              <a:buFont typeface="Livvic"/>
              <a:buNone/>
              <a:defRPr sz="2800" b="1" i="0" u="none" strike="noStrike" cap="none">
                <a:solidFill>
                  <a:schemeClr val="dk1"/>
                </a:solidFill>
                <a:latin typeface="Livvic"/>
                <a:ea typeface="Livvic"/>
                <a:cs typeface="Livvic"/>
                <a:sym typeface="Livvic"/>
              </a:defRPr>
            </a:lvl7pPr>
            <a:lvl8pPr marR="0" lvl="7" algn="l" rtl="0">
              <a:lnSpc>
                <a:spcPct val="100000"/>
              </a:lnSpc>
              <a:spcBef>
                <a:spcPts val="0"/>
              </a:spcBef>
              <a:spcAft>
                <a:spcPts val="0"/>
              </a:spcAft>
              <a:buClr>
                <a:schemeClr val="dk1"/>
              </a:buClr>
              <a:buSzPts val="2800"/>
              <a:buFont typeface="Livvic"/>
              <a:buNone/>
              <a:defRPr sz="2800" b="1" i="0" u="none" strike="noStrike" cap="none">
                <a:solidFill>
                  <a:schemeClr val="dk1"/>
                </a:solidFill>
                <a:latin typeface="Livvic"/>
                <a:ea typeface="Livvic"/>
                <a:cs typeface="Livvic"/>
                <a:sym typeface="Livvic"/>
              </a:defRPr>
            </a:lvl8pPr>
            <a:lvl9pPr marR="0" lvl="8" algn="l" rtl="0">
              <a:lnSpc>
                <a:spcPct val="100000"/>
              </a:lnSpc>
              <a:spcBef>
                <a:spcPts val="0"/>
              </a:spcBef>
              <a:spcAft>
                <a:spcPts val="0"/>
              </a:spcAft>
              <a:buClr>
                <a:schemeClr val="dk1"/>
              </a:buClr>
              <a:buSzPts val="2800"/>
              <a:buFont typeface="Livvic"/>
              <a:buNone/>
              <a:defRPr sz="2800" b="1" i="0" u="none" strike="noStrike" cap="none">
                <a:solidFill>
                  <a:schemeClr val="dk1"/>
                </a:solidFill>
                <a:latin typeface="Livvic"/>
                <a:ea typeface="Livvic"/>
                <a:cs typeface="Livvic"/>
                <a:sym typeface="Livvic"/>
              </a:defRPr>
            </a:lvl9pPr>
          </a:lstStyle>
          <a:p>
            <a:endParaRPr/>
          </a:p>
        </p:txBody>
      </p:sp>
      <p:sp>
        <p:nvSpPr>
          <p:cNvPr id="7" name="Google Shape;7;p1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04800" algn="l" rtl="0">
              <a:lnSpc>
                <a:spcPct val="115000"/>
              </a:lnSpc>
              <a:spcBef>
                <a:spcPts val="0"/>
              </a:spcBef>
              <a:spcAft>
                <a:spcPts val="0"/>
              </a:spcAft>
              <a:buClr>
                <a:schemeClr val="dk1"/>
              </a:buClr>
              <a:buSzPts val="1200"/>
              <a:buFont typeface="Catamaran Light"/>
              <a:buChar char="●"/>
              <a:defRPr sz="1200" b="0" i="0" u="none" strike="noStrike" cap="none">
                <a:solidFill>
                  <a:schemeClr val="dk1"/>
                </a:solidFill>
                <a:latin typeface="Catamaran Light"/>
                <a:ea typeface="Catamaran Light"/>
                <a:cs typeface="Catamaran Light"/>
                <a:sym typeface="Catamaran Light"/>
              </a:defRPr>
            </a:lvl1pPr>
            <a:lvl2pPr marL="914400" marR="0" lvl="1" indent="-304800" algn="l" rtl="0">
              <a:lnSpc>
                <a:spcPct val="115000"/>
              </a:lnSpc>
              <a:spcBef>
                <a:spcPts val="1600"/>
              </a:spcBef>
              <a:spcAft>
                <a:spcPts val="0"/>
              </a:spcAft>
              <a:buClr>
                <a:schemeClr val="dk1"/>
              </a:buClr>
              <a:buSzPts val="1200"/>
              <a:buFont typeface="Catamaran Light"/>
              <a:buChar char="○"/>
              <a:defRPr sz="1200" b="0" i="0" u="none" strike="noStrike" cap="none">
                <a:solidFill>
                  <a:schemeClr val="dk1"/>
                </a:solidFill>
                <a:latin typeface="Catamaran Light"/>
                <a:ea typeface="Catamaran Light"/>
                <a:cs typeface="Catamaran Light"/>
                <a:sym typeface="Catamaran Light"/>
              </a:defRPr>
            </a:lvl2pPr>
            <a:lvl3pPr marL="1371600" marR="0" lvl="2" indent="-304800" algn="l" rtl="0">
              <a:lnSpc>
                <a:spcPct val="115000"/>
              </a:lnSpc>
              <a:spcBef>
                <a:spcPts val="1600"/>
              </a:spcBef>
              <a:spcAft>
                <a:spcPts val="0"/>
              </a:spcAft>
              <a:buClr>
                <a:schemeClr val="dk1"/>
              </a:buClr>
              <a:buSzPts val="1200"/>
              <a:buFont typeface="Catamaran Light"/>
              <a:buChar char="■"/>
              <a:defRPr sz="1200" b="0" i="0" u="none" strike="noStrike" cap="none">
                <a:solidFill>
                  <a:schemeClr val="dk1"/>
                </a:solidFill>
                <a:latin typeface="Catamaran Light"/>
                <a:ea typeface="Catamaran Light"/>
                <a:cs typeface="Catamaran Light"/>
                <a:sym typeface="Catamaran Light"/>
              </a:defRPr>
            </a:lvl3pPr>
            <a:lvl4pPr marL="1828800" marR="0" lvl="3" indent="-304800" algn="l" rtl="0">
              <a:lnSpc>
                <a:spcPct val="115000"/>
              </a:lnSpc>
              <a:spcBef>
                <a:spcPts val="1600"/>
              </a:spcBef>
              <a:spcAft>
                <a:spcPts val="0"/>
              </a:spcAft>
              <a:buClr>
                <a:schemeClr val="dk1"/>
              </a:buClr>
              <a:buSzPts val="1200"/>
              <a:buFont typeface="Catamaran Light"/>
              <a:buChar char="●"/>
              <a:defRPr sz="1200" b="0" i="0" u="none" strike="noStrike" cap="none">
                <a:solidFill>
                  <a:schemeClr val="dk1"/>
                </a:solidFill>
                <a:latin typeface="Catamaran Light"/>
                <a:ea typeface="Catamaran Light"/>
                <a:cs typeface="Catamaran Light"/>
                <a:sym typeface="Catamaran Light"/>
              </a:defRPr>
            </a:lvl4pPr>
            <a:lvl5pPr marL="2286000" marR="0" lvl="4" indent="-304800" algn="l" rtl="0">
              <a:lnSpc>
                <a:spcPct val="115000"/>
              </a:lnSpc>
              <a:spcBef>
                <a:spcPts val="1600"/>
              </a:spcBef>
              <a:spcAft>
                <a:spcPts val="0"/>
              </a:spcAft>
              <a:buClr>
                <a:schemeClr val="dk1"/>
              </a:buClr>
              <a:buSzPts val="1200"/>
              <a:buFont typeface="Catamaran Light"/>
              <a:buChar char="○"/>
              <a:defRPr sz="1200" b="0" i="0" u="none" strike="noStrike" cap="none">
                <a:solidFill>
                  <a:schemeClr val="dk1"/>
                </a:solidFill>
                <a:latin typeface="Catamaran Light"/>
                <a:ea typeface="Catamaran Light"/>
                <a:cs typeface="Catamaran Light"/>
                <a:sym typeface="Catamaran Light"/>
              </a:defRPr>
            </a:lvl5pPr>
            <a:lvl6pPr marL="2743200" marR="0" lvl="5" indent="-304800" algn="l" rtl="0">
              <a:lnSpc>
                <a:spcPct val="115000"/>
              </a:lnSpc>
              <a:spcBef>
                <a:spcPts val="1600"/>
              </a:spcBef>
              <a:spcAft>
                <a:spcPts val="0"/>
              </a:spcAft>
              <a:buClr>
                <a:schemeClr val="dk1"/>
              </a:buClr>
              <a:buSzPts val="1200"/>
              <a:buFont typeface="Catamaran Light"/>
              <a:buChar char="■"/>
              <a:defRPr sz="1200" b="0" i="0" u="none" strike="noStrike" cap="none">
                <a:solidFill>
                  <a:schemeClr val="dk1"/>
                </a:solidFill>
                <a:latin typeface="Catamaran Light"/>
                <a:ea typeface="Catamaran Light"/>
                <a:cs typeface="Catamaran Light"/>
                <a:sym typeface="Catamaran Light"/>
              </a:defRPr>
            </a:lvl6pPr>
            <a:lvl7pPr marL="3200400" marR="0" lvl="6" indent="-304800" algn="l" rtl="0">
              <a:lnSpc>
                <a:spcPct val="115000"/>
              </a:lnSpc>
              <a:spcBef>
                <a:spcPts val="1600"/>
              </a:spcBef>
              <a:spcAft>
                <a:spcPts val="0"/>
              </a:spcAft>
              <a:buClr>
                <a:schemeClr val="dk1"/>
              </a:buClr>
              <a:buSzPts val="1200"/>
              <a:buFont typeface="Catamaran Light"/>
              <a:buChar char="●"/>
              <a:defRPr sz="1200" b="0" i="0" u="none" strike="noStrike" cap="none">
                <a:solidFill>
                  <a:schemeClr val="dk1"/>
                </a:solidFill>
                <a:latin typeface="Catamaran Light"/>
                <a:ea typeface="Catamaran Light"/>
                <a:cs typeface="Catamaran Light"/>
                <a:sym typeface="Catamaran Light"/>
              </a:defRPr>
            </a:lvl7pPr>
            <a:lvl8pPr marL="3657600" marR="0" lvl="7" indent="-304800" algn="l" rtl="0">
              <a:lnSpc>
                <a:spcPct val="115000"/>
              </a:lnSpc>
              <a:spcBef>
                <a:spcPts val="1600"/>
              </a:spcBef>
              <a:spcAft>
                <a:spcPts val="0"/>
              </a:spcAft>
              <a:buClr>
                <a:schemeClr val="dk1"/>
              </a:buClr>
              <a:buSzPts val="1200"/>
              <a:buFont typeface="Catamaran Light"/>
              <a:buChar char="○"/>
              <a:defRPr sz="1200" b="0" i="0" u="none" strike="noStrike" cap="none">
                <a:solidFill>
                  <a:schemeClr val="dk1"/>
                </a:solidFill>
                <a:latin typeface="Catamaran Light"/>
                <a:ea typeface="Catamaran Light"/>
                <a:cs typeface="Catamaran Light"/>
                <a:sym typeface="Catamaran Light"/>
              </a:defRPr>
            </a:lvl8pPr>
            <a:lvl9pPr marL="4114800" marR="0" lvl="8" indent="-304800" algn="l" rtl="0">
              <a:lnSpc>
                <a:spcPct val="115000"/>
              </a:lnSpc>
              <a:spcBef>
                <a:spcPts val="1600"/>
              </a:spcBef>
              <a:spcAft>
                <a:spcPts val="1600"/>
              </a:spcAft>
              <a:buClr>
                <a:schemeClr val="dk1"/>
              </a:buClr>
              <a:buSzPts val="1200"/>
              <a:buFont typeface="Catamaran Light"/>
              <a:buChar char="■"/>
              <a:defRPr sz="1200" b="0" i="0" u="none" strike="noStrike" cap="none">
                <a:solidFill>
                  <a:schemeClr val="dk1"/>
                </a:solidFill>
                <a:latin typeface="Catamaran Light"/>
                <a:ea typeface="Catamaran Light"/>
                <a:cs typeface="Catamaran Light"/>
                <a:sym typeface="Catamaran Light"/>
              </a:defRPr>
            </a:lvl9pPr>
          </a:lstStyle>
          <a:p>
            <a:endParaRPr/>
          </a:p>
        </p:txBody>
      </p:sp>
      <p:sp>
        <p:nvSpPr>
          <p:cNvPr id="3" name="Slide Number Placeholder 1">
            <a:extLst>
              <a:ext uri="{FF2B5EF4-FFF2-40B4-BE49-F238E27FC236}">
                <a16:creationId xmlns:a16="http://schemas.microsoft.com/office/drawing/2014/main" id="{2E23ABA3-7157-1A30-D97E-5B6F3F7BFB08}"/>
              </a:ext>
            </a:extLst>
          </p:cNvPr>
          <p:cNvSpPr>
            <a:spLocks noGrp="1"/>
          </p:cNvSpPr>
          <p:nvPr>
            <p:ph type="sldNum" sz="quarter" idx="4"/>
          </p:nvPr>
        </p:nvSpPr>
        <p:spPr>
          <a:xfrm>
            <a:off x="7009492" y="4810806"/>
            <a:ext cx="2057400" cy="274637"/>
          </a:xfrm>
          <a:prstGeom prst="rect">
            <a:avLst/>
          </a:prstGeom>
        </p:spPr>
        <p:txBody>
          <a:bodyPr vert="horz" lIns="91440" tIns="45720" rIns="91440" bIns="45720" rtlCol="0" anchor="ctr"/>
          <a:lstStyle>
            <a:lvl1pPr algn="r">
              <a:defRPr sz="1200">
                <a:solidFill>
                  <a:schemeClr val="tx1">
                    <a:tint val="82000"/>
                  </a:schemeClr>
                </a:solidFill>
                <a:latin typeface="Poppins" panose="00000500000000000000" pitchFamily="2" charset="0"/>
                <a:cs typeface="Poppins" panose="00000500000000000000" pitchFamily="2" charset="0"/>
              </a:defRPr>
            </a:lvl1pPr>
          </a:lstStyle>
          <a:p>
            <a:fld id="{DF89371C-F3DE-41CE-8C98-062F12E79520}" type="slidenum">
              <a:rPr lang="en-GB" smtClean="0"/>
              <a:pPr/>
              <a:t>‹#›</a:t>
            </a:fld>
            <a:endParaRPr lang="en-GB"/>
          </a:p>
        </p:txBody>
      </p:sp>
    </p:spTree>
  </p:cSld>
  <p:clrMap bg1="lt1" tx1="dk1" bg2="dk2" tx2="lt2" accent1="accent1" accent2="accent2" accent3="accent3" accent4="accent4" accent5="accent5" accent6="accent6" hlink="hlink" folHlink="folHlink"/>
  <p:sldLayoutIdLst>
    <p:sldLayoutId id="2147483699" r:id="rId1"/>
    <p:sldLayoutId id="2147483650" r:id="rId2"/>
    <p:sldLayoutId id="2147483651" r:id="rId3"/>
    <p:sldLayoutId id="2147483652" r:id="rId4"/>
    <p:sldLayoutId id="2147483700" r:id="rId5"/>
    <p:sldLayoutId id="2147483656" r:id="rId6"/>
    <p:sldLayoutId id="2147483658" r:id="rId7"/>
    <p:sldLayoutId id="2147483659" r:id="rId8"/>
    <p:sldLayoutId id="2147483660" r:id="rId9"/>
    <p:sldLayoutId id="2147483661" r:id="rId10"/>
    <p:sldLayoutId id="2147483662" r:id="rId11"/>
    <p:sldLayoutId id="2147483663" r:id="rId12"/>
    <p:sldLayoutId id="2147483664" r:id="rId13"/>
    <p:sldLayoutId id="2147483665" r:id="rId14"/>
    <p:sldLayoutId id="2147483666" r:id="rId15"/>
    <p:sldLayoutId id="2147483667" r:id="rId16"/>
    <p:sldLayoutId id="2147483668" r:id="rId1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
        <p:cNvGrpSpPr/>
        <p:nvPr/>
      </p:nvGrpSpPr>
      <p:grpSpPr>
        <a:xfrm>
          <a:off x="0" y="0"/>
          <a:ext cx="0" cy="0"/>
          <a:chOff x="0" y="0"/>
          <a:chExt cx="0" cy="0"/>
        </a:xfrm>
      </p:grpSpPr>
      <p:sp>
        <p:nvSpPr>
          <p:cNvPr id="6" name="Google Shape;6;p1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Livvic"/>
              <a:buNone/>
              <a:defRPr sz="2800" b="1" i="0" u="none" strike="noStrike" cap="none">
                <a:solidFill>
                  <a:schemeClr val="dk1"/>
                </a:solidFill>
                <a:latin typeface="Livvic"/>
                <a:ea typeface="Livvic"/>
                <a:cs typeface="Livvic"/>
                <a:sym typeface="Livvic"/>
              </a:defRPr>
            </a:lvl1pPr>
            <a:lvl2pPr marR="0" lvl="1" algn="l" rtl="0">
              <a:lnSpc>
                <a:spcPct val="100000"/>
              </a:lnSpc>
              <a:spcBef>
                <a:spcPts val="0"/>
              </a:spcBef>
              <a:spcAft>
                <a:spcPts val="0"/>
              </a:spcAft>
              <a:buClr>
                <a:schemeClr val="dk1"/>
              </a:buClr>
              <a:buSzPts val="2800"/>
              <a:buFont typeface="Livvic"/>
              <a:buNone/>
              <a:defRPr sz="2800" b="1" i="0" u="none" strike="noStrike" cap="none">
                <a:solidFill>
                  <a:schemeClr val="dk1"/>
                </a:solidFill>
                <a:latin typeface="Livvic"/>
                <a:ea typeface="Livvic"/>
                <a:cs typeface="Livvic"/>
                <a:sym typeface="Livvic"/>
              </a:defRPr>
            </a:lvl2pPr>
            <a:lvl3pPr marR="0" lvl="2" algn="l" rtl="0">
              <a:lnSpc>
                <a:spcPct val="100000"/>
              </a:lnSpc>
              <a:spcBef>
                <a:spcPts val="0"/>
              </a:spcBef>
              <a:spcAft>
                <a:spcPts val="0"/>
              </a:spcAft>
              <a:buClr>
                <a:schemeClr val="dk1"/>
              </a:buClr>
              <a:buSzPts val="2800"/>
              <a:buFont typeface="Livvic"/>
              <a:buNone/>
              <a:defRPr sz="2800" b="1" i="0" u="none" strike="noStrike" cap="none">
                <a:solidFill>
                  <a:schemeClr val="dk1"/>
                </a:solidFill>
                <a:latin typeface="Livvic"/>
                <a:ea typeface="Livvic"/>
                <a:cs typeface="Livvic"/>
                <a:sym typeface="Livvic"/>
              </a:defRPr>
            </a:lvl3pPr>
            <a:lvl4pPr marR="0" lvl="3" algn="l" rtl="0">
              <a:lnSpc>
                <a:spcPct val="100000"/>
              </a:lnSpc>
              <a:spcBef>
                <a:spcPts val="0"/>
              </a:spcBef>
              <a:spcAft>
                <a:spcPts val="0"/>
              </a:spcAft>
              <a:buClr>
                <a:schemeClr val="dk1"/>
              </a:buClr>
              <a:buSzPts val="2800"/>
              <a:buFont typeface="Livvic"/>
              <a:buNone/>
              <a:defRPr sz="2800" b="1" i="0" u="none" strike="noStrike" cap="none">
                <a:solidFill>
                  <a:schemeClr val="dk1"/>
                </a:solidFill>
                <a:latin typeface="Livvic"/>
                <a:ea typeface="Livvic"/>
                <a:cs typeface="Livvic"/>
                <a:sym typeface="Livvic"/>
              </a:defRPr>
            </a:lvl4pPr>
            <a:lvl5pPr marR="0" lvl="4" algn="l" rtl="0">
              <a:lnSpc>
                <a:spcPct val="100000"/>
              </a:lnSpc>
              <a:spcBef>
                <a:spcPts val="0"/>
              </a:spcBef>
              <a:spcAft>
                <a:spcPts val="0"/>
              </a:spcAft>
              <a:buClr>
                <a:schemeClr val="dk1"/>
              </a:buClr>
              <a:buSzPts val="2800"/>
              <a:buFont typeface="Livvic"/>
              <a:buNone/>
              <a:defRPr sz="2800" b="1" i="0" u="none" strike="noStrike" cap="none">
                <a:solidFill>
                  <a:schemeClr val="dk1"/>
                </a:solidFill>
                <a:latin typeface="Livvic"/>
                <a:ea typeface="Livvic"/>
                <a:cs typeface="Livvic"/>
                <a:sym typeface="Livvic"/>
              </a:defRPr>
            </a:lvl5pPr>
            <a:lvl6pPr marR="0" lvl="5" algn="l" rtl="0">
              <a:lnSpc>
                <a:spcPct val="100000"/>
              </a:lnSpc>
              <a:spcBef>
                <a:spcPts val="0"/>
              </a:spcBef>
              <a:spcAft>
                <a:spcPts val="0"/>
              </a:spcAft>
              <a:buClr>
                <a:schemeClr val="dk1"/>
              </a:buClr>
              <a:buSzPts val="2800"/>
              <a:buFont typeface="Livvic"/>
              <a:buNone/>
              <a:defRPr sz="2800" b="1" i="0" u="none" strike="noStrike" cap="none">
                <a:solidFill>
                  <a:schemeClr val="dk1"/>
                </a:solidFill>
                <a:latin typeface="Livvic"/>
                <a:ea typeface="Livvic"/>
                <a:cs typeface="Livvic"/>
                <a:sym typeface="Livvic"/>
              </a:defRPr>
            </a:lvl6pPr>
            <a:lvl7pPr marR="0" lvl="6" algn="l" rtl="0">
              <a:lnSpc>
                <a:spcPct val="100000"/>
              </a:lnSpc>
              <a:spcBef>
                <a:spcPts val="0"/>
              </a:spcBef>
              <a:spcAft>
                <a:spcPts val="0"/>
              </a:spcAft>
              <a:buClr>
                <a:schemeClr val="dk1"/>
              </a:buClr>
              <a:buSzPts val="2800"/>
              <a:buFont typeface="Livvic"/>
              <a:buNone/>
              <a:defRPr sz="2800" b="1" i="0" u="none" strike="noStrike" cap="none">
                <a:solidFill>
                  <a:schemeClr val="dk1"/>
                </a:solidFill>
                <a:latin typeface="Livvic"/>
                <a:ea typeface="Livvic"/>
                <a:cs typeface="Livvic"/>
                <a:sym typeface="Livvic"/>
              </a:defRPr>
            </a:lvl7pPr>
            <a:lvl8pPr marR="0" lvl="7" algn="l" rtl="0">
              <a:lnSpc>
                <a:spcPct val="100000"/>
              </a:lnSpc>
              <a:spcBef>
                <a:spcPts val="0"/>
              </a:spcBef>
              <a:spcAft>
                <a:spcPts val="0"/>
              </a:spcAft>
              <a:buClr>
                <a:schemeClr val="dk1"/>
              </a:buClr>
              <a:buSzPts val="2800"/>
              <a:buFont typeface="Livvic"/>
              <a:buNone/>
              <a:defRPr sz="2800" b="1" i="0" u="none" strike="noStrike" cap="none">
                <a:solidFill>
                  <a:schemeClr val="dk1"/>
                </a:solidFill>
                <a:latin typeface="Livvic"/>
                <a:ea typeface="Livvic"/>
                <a:cs typeface="Livvic"/>
                <a:sym typeface="Livvic"/>
              </a:defRPr>
            </a:lvl8pPr>
            <a:lvl9pPr marR="0" lvl="8" algn="l" rtl="0">
              <a:lnSpc>
                <a:spcPct val="100000"/>
              </a:lnSpc>
              <a:spcBef>
                <a:spcPts val="0"/>
              </a:spcBef>
              <a:spcAft>
                <a:spcPts val="0"/>
              </a:spcAft>
              <a:buClr>
                <a:schemeClr val="dk1"/>
              </a:buClr>
              <a:buSzPts val="2800"/>
              <a:buFont typeface="Livvic"/>
              <a:buNone/>
              <a:defRPr sz="2800" b="1" i="0" u="none" strike="noStrike" cap="none">
                <a:solidFill>
                  <a:schemeClr val="dk1"/>
                </a:solidFill>
                <a:latin typeface="Livvic"/>
                <a:ea typeface="Livvic"/>
                <a:cs typeface="Livvic"/>
                <a:sym typeface="Livvic"/>
              </a:defRPr>
            </a:lvl9pPr>
          </a:lstStyle>
          <a:p>
            <a:endParaRPr/>
          </a:p>
        </p:txBody>
      </p:sp>
      <p:sp>
        <p:nvSpPr>
          <p:cNvPr id="7" name="Google Shape;7;p1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304800" algn="l" rtl="0">
              <a:lnSpc>
                <a:spcPct val="115000"/>
              </a:lnSpc>
              <a:spcBef>
                <a:spcPts val="0"/>
              </a:spcBef>
              <a:spcAft>
                <a:spcPts val="0"/>
              </a:spcAft>
              <a:buClr>
                <a:schemeClr val="dk1"/>
              </a:buClr>
              <a:buSzPts val="1200"/>
              <a:buFont typeface="Catamaran Light"/>
              <a:buChar char="●"/>
              <a:defRPr sz="1200" b="0" i="0" u="none" strike="noStrike" cap="none">
                <a:solidFill>
                  <a:schemeClr val="dk1"/>
                </a:solidFill>
                <a:latin typeface="Catamaran Light"/>
                <a:ea typeface="Catamaran Light"/>
                <a:cs typeface="Catamaran Light"/>
                <a:sym typeface="Catamaran Light"/>
              </a:defRPr>
            </a:lvl1pPr>
            <a:lvl2pPr marL="914400" marR="0" lvl="1" indent="-304800" algn="l" rtl="0">
              <a:lnSpc>
                <a:spcPct val="115000"/>
              </a:lnSpc>
              <a:spcBef>
                <a:spcPts val="1600"/>
              </a:spcBef>
              <a:spcAft>
                <a:spcPts val="0"/>
              </a:spcAft>
              <a:buClr>
                <a:schemeClr val="dk1"/>
              </a:buClr>
              <a:buSzPts val="1200"/>
              <a:buFont typeface="Catamaran Light"/>
              <a:buChar char="○"/>
              <a:defRPr sz="1200" b="0" i="0" u="none" strike="noStrike" cap="none">
                <a:solidFill>
                  <a:schemeClr val="dk1"/>
                </a:solidFill>
                <a:latin typeface="Catamaran Light"/>
                <a:ea typeface="Catamaran Light"/>
                <a:cs typeface="Catamaran Light"/>
                <a:sym typeface="Catamaran Light"/>
              </a:defRPr>
            </a:lvl2pPr>
            <a:lvl3pPr marL="1371600" marR="0" lvl="2" indent="-304800" algn="l" rtl="0">
              <a:lnSpc>
                <a:spcPct val="115000"/>
              </a:lnSpc>
              <a:spcBef>
                <a:spcPts val="1600"/>
              </a:spcBef>
              <a:spcAft>
                <a:spcPts val="0"/>
              </a:spcAft>
              <a:buClr>
                <a:schemeClr val="dk1"/>
              </a:buClr>
              <a:buSzPts val="1200"/>
              <a:buFont typeface="Catamaran Light"/>
              <a:buChar char="■"/>
              <a:defRPr sz="1200" b="0" i="0" u="none" strike="noStrike" cap="none">
                <a:solidFill>
                  <a:schemeClr val="dk1"/>
                </a:solidFill>
                <a:latin typeface="Catamaran Light"/>
                <a:ea typeface="Catamaran Light"/>
                <a:cs typeface="Catamaran Light"/>
                <a:sym typeface="Catamaran Light"/>
              </a:defRPr>
            </a:lvl3pPr>
            <a:lvl4pPr marL="1828800" marR="0" lvl="3" indent="-304800" algn="l" rtl="0">
              <a:lnSpc>
                <a:spcPct val="115000"/>
              </a:lnSpc>
              <a:spcBef>
                <a:spcPts val="1600"/>
              </a:spcBef>
              <a:spcAft>
                <a:spcPts val="0"/>
              </a:spcAft>
              <a:buClr>
                <a:schemeClr val="dk1"/>
              </a:buClr>
              <a:buSzPts val="1200"/>
              <a:buFont typeface="Catamaran Light"/>
              <a:buChar char="●"/>
              <a:defRPr sz="1200" b="0" i="0" u="none" strike="noStrike" cap="none">
                <a:solidFill>
                  <a:schemeClr val="dk1"/>
                </a:solidFill>
                <a:latin typeface="Catamaran Light"/>
                <a:ea typeface="Catamaran Light"/>
                <a:cs typeface="Catamaran Light"/>
                <a:sym typeface="Catamaran Light"/>
              </a:defRPr>
            </a:lvl4pPr>
            <a:lvl5pPr marL="2286000" marR="0" lvl="4" indent="-304800" algn="l" rtl="0">
              <a:lnSpc>
                <a:spcPct val="115000"/>
              </a:lnSpc>
              <a:spcBef>
                <a:spcPts val="1600"/>
              </a:spcBef>
              <a:spcAft>
                <a:spcPts val="0"/>
              </a:spcAft>
              <a:buClr>
                <a:schemeClr val="dk1"/>
              </a:buClr>
              <a:buSzPts val="1200"/>
              <a:buFont typeface="Catamaran Light"/>
              <a:buChar char="○"/>
              <a:defRPr sz="1200" b="0" i="0" u="none" strike="noStrike" cap="none">
                <a:solidFill>
                  <a:schemeClr val="dk1"/>
                </a:solidFill>
                <a:latin typeface="Catamaran Light"/>
                <a:ea typeface="Catamaran Light"/>
                <a:cs typeface="Catamaran Light"/>
                <a:sym typeface="Catamaran Light"/>
              </a:defRPr>
            </a:lvl5pPr>
            <a:lvl6pPr marL="2743200" marR="0" lvl="5" indent="-304800" algn="l" rtl="0">
              <a:lnSpc>
                <a:spcPct val="115000"/>
              </a:lnSpc>
              <a:spcBef>
                <a:spcPts val="1600"/>
              </a:spcBef>
              <a:spcAft>
                <a:spcPts val="0"/>
              </a:spcAft>
              <a:buClr>
                <a:schemeClr val="dk1"/>
              </a:buClr>
              <a:buSzPts val="1200"/>
              <a:buFont typeface="Catamaran Light"/>
              <a:buChar char="■"/>
              <a:defRPr sz="1200" b="0" i="0" u="none" strike="noStrike" cap="none">
                <a:solidFill>
                  <a:schemeClr val="dk1"/>
                </a:solidFill>
                <a:latin typeface="Catamaran Light"/>
                <a:ea typeface="Catamaran Light"/>
                <a:cs typeface="Catamaran Light"/>
                <a:sym typeface="Catamaran Light"/>
              </a:defRPr>
            </a:lvl6pPr>
            <a:lvl7pPr marL="3200400" marR="0" lvl="6" indent="-304800" algn="l" rtl="0">
              <a:lnSpc>
                <a:spcPct val="115000"/>
              </a:lnSpc>
              <a:spcBef>
                <a:spcPts val="1600"/>
              </a:spcBef>
              <a:spcAft>
                <a:spcPts val="0"/>
              </a:spcAft>
              <a:buClr>
                <a:schemeClr val="dk1"/>
              </a:buClr>
              <a:buSzPts val="1200"/>
              <a:buFont typeface="Catamaran Light"/>
              <a:buChar char="●"/>
              <a:defRPr sz="1200" b="0" i="0" u="none" strike="noStrike" cap="none">
                <a:solidFill>
                  <a:schemeClr val="dk1"/>
                </a:solidFill>
                <a:latin typeface="Catamaran Light"/>
                <a:ea typeface="Catamaran Light"/>
                <a:cs typeface="Catamaran Light"/>
                <a:sym typeface="Catamaran Light"/>
              </a:defRPr>
            </a:lvl7pPr>
            <a:lvl8pPr marL="3657600" marR="0" lvl="7" indent="-304800" algn="l" rtl="0">
              <a:lnSpc>
                <a:spcPct val="115000"/>
              </a:lnSpc>
              <a:spcBef>
                <a:spcPts val="1600"/>
              </a:spcBef>
              <a:spcAft>
                <a:spcPts val="0"/>
              </a:spcAft>
              <a:buClr>
                <a:schemeClr val="dk1"/>
              </a:buClr>
              <a:buSzPts val="1200"/>
              <a:buFont typeface="Catamaran Light"/>
              <a:buChar char="○"/>
              <a:defRPr sz="1200" b="0" i="0" u="none" strike="noStrike" cap="none">
                <a:solidFill>
                  <a:schemeClr val="dk1"/>
                </a:solidFill>
                <a:latin typeface="Catamaran Light"/>
                <a:ea typeface="Catamaran Light"/>
                <a:cs typeface="Catamaran Light"/>
                <a:sym typeface="Catamaran Light"/>
              </a:defRPr>
            </a:lvl8pPr>
            <a:lvl9pPr marL="4114800" marR="0" lvl="8" indent="-304800" algn="l" rtl="0">
              <a:lnSpc>
                <a:spcPct val="115000"/>
              </a:lnSpc>
              <a:spcBef>
                <a:spcPts val="1600"/>
              </a:spcBef>
              <a:spcAft>
                <a:spcPts val="1600"/>
              </a:spcAft>
              <a:buClr>
                <a:schemeClr val="dk1"/>
              </a:buClr>
              <a:buSzPts val="1200"/>
              <a:buFont typeface="Catamaran Light"/>
              <a:buChar char="■"/>
              <a:defRPr sz="1200" b="0" i="0" u="none" strike="noStrike" cap="none">
                <a:solidFill>
                  <a:schemeClr val="dk1"/>
                </a:solidFill>
                <a:latin typeface="Catamaran Light"/>
                <a:ea typeface="Catamaran Light"/>
                <a:cs typeface="Catamaran Light"/>
                <a:sym typeface="Catamaran Light"/>
              </a:defRPr>
            </a:lvl9pPr>
          </a:lstStyle>
          <a:p>
            <a:endParaRPr/>
          </a:p>
        </p:txBody>
      </p:sp>
      <p:sp>
        <p:nvSpPr>
          <p:cNvPr id="3" name="Slide Number Placeholder 1">
            <a:extLst>
              <a:ext uri="{FF2B5EF4-FFF2-40B4-BE49-F238E27FC236}">
                <a16:creationId xmlns:a16="http://schemas.microsoft.com/office/drawing/2014/main" id="{2E23ABA3-7157-1A30-D97E-5B6F3F7BFB08}"/>
              </a:ext>
            </a:extLst>
          </p:cNvPr>
          <p:cNvSpPr>
            <a:spLocks noGrp="1"/>
          </p:cNvSpPr>
          <p:nvPr>
            <p:ph type="sldNum" sz="quarter" idx="4"/>
          </p:nvPr>
        </p:nvSpPr>
        <p:spPr>
          <a:xfrm>
            <a:off x="7009492" y="4810806"/>
            <a:ext cx="2057400" cy="274637"/>
          </a:xfrm>
          <a:prstGeom prst="rect">
            <a:avLst/>
          </a:prstGeom>
        </p:spPr>
        <p:txBody>
          <a:bodyPr vert="horz" lIns="91440" tIns="45720" rIns="91440" bIns="45720" rtlCol="0" anchor="ctr"/>
          <a:lstStyle>
            <a:lvl1pPr algn="r">
              <a:defRPr sz="1200">
                <a:solidFill>
                  <a:schemeClr val="tx1">
                    <a:tint val="82000"/>
                  </a:schemeClr>
                </a:solidFill>
                <a:latin typeface="Poppins" panose="00000500000000000000" pitchFamily="2" charset="0"/>
                <a:cs typeface="Poppins" panose="00000500000000000000" pitchFamily="2" charset="0"/>
              </a:defRPr>
            </a:lvl1pPr>
          </a:lstStyle>
          <a:p>
            <a:fld id="{DF89371C-F3DE-41CE-8C98-062F12E79520}" type="slidenum">
              <a:rPr lang="en-GB" smtClean="0"/>
              <a:pPr/>
              <a:t>‹#›</a:t>
            </a:fld>
            <a:endParaRPr lang="en-GB"/>
          </a:p>
        </p:txBody>
      </p:sp>
    </p:spTree>
    <p:extLst>
      <p:ext uri="{BB962C8B-B14F-4D97-AF65-F5344CB8AC3E}">
        <p14:creationId xmlns:p14="http://schemas.microsoft.com/office/powerpoint/2010/main" val="4145251140"/>
      </p:ext>
    </p:extLst>
  </p:cSld>
  <p:clrMap bg1="lt1" tx1="dk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9.xml"/><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9.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microsoft.com/office/2018/10/relationships/comments" Target="../comments/modernComment_16F_F8699E89.xml"/><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8.xml"/><Relationship Id="rId6" Type="http://schemas.openxmlformats.org/officeDocument/2006/relationships/image" Target="../media/image9.png"/><Relationship Id="rId5" Type="http://schemas.openxmlformats.org/officeDocument/2006/relationships/image" Target="../media/image2.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8.xml"/><Relationship Id="rId5" Type="http://schemas.openxmlformats.org/officeDocument/2006/relationships/image" Target="../media/image12.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microsoft.com/office/2018/10/relationships/comments" Target="../comments/modernComment_18D_40054F4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png"/><Relationship Id="rId5" Type="http://schemas.microsoft.com/office/2007/relationships/hdphoto" Target="../media/hdphoto2.wdp"/><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microsoft.com/office/2018/10/relationships/comments" Target="../comments/modernComment_172_9D7DD804.xml"/><Relationship Id="rId7"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8" Type="http://schemas.openxmlformats.org/officeDocument/2006/relationships/image" Target="../media/image21.png"/><Relationship Id="rId3" Type="http://schemas.microsoft.com/office/2018/10/relationships/comments" Target="../comments/modernComment_171_2EE52613.xml"/><Relationship Id="rId7"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2.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microsoft.com/office/2018/10/relationships/comments" Target="../comments/modernComment_161_8DE8F923.xml"/><Relationship Id="rId7"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24.jpeg"/><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microsoft.com/office/2018/10/relationships/comments" Target="../comments/modernComment_174_781B79EA.xml"/><Relationship Id="rId7"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microsoft.com/office/2018/10/relationships/comments" Target="../comments/modernComment_1AD_C92C79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microsoft.com/office/2018/10/relationships/comments" Target="../comments/modernComment_16B_7B25AB91.xm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8" Type="http://schemas.openxmlformats.org/officeDocument/2006/relationships/image" Target="../media/image2.png"/><Relationship Id="rId3" Type="http://schemas.microsoft.com/office/2018/10/relationships/comments" Target="../comments/modernComment_177_BB1CE015.xml"/><Relationship Id="rId7"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 Id="rId9" Type="http://schemas.openxmlformats.org/officeDocument/2006/relationships/image" Target="../media/image32.jpeg"/></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7662C6-5D59-350D-7AF1-BF685BF9829E}"/>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D3E6C210-5975-F607-0E79-523A17CFA48F}"/>
              </a:ext>
            </a:extLst>
          </p:cNvPr>
          <p:cNvSpPr/>
          <p:nvPr/>
        </p:nvSpPr>
        <p:spPr>
          <a:xfrm>
            <a:off x="0" y="-1"/>
            <a:ext cx="9144000" cy="2448551"/>
          </a:xfrm>
          <a:prstGeom prst="rect">
            <a:avLst/>
          </a:prstGeom>
          <a:solidFill>
            <a:schemeClr val="tx2">
              <a:lumMod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a:extLst>
              <a:ext uri="{FF2B5EF4-FFF2-40B4-BE49-F238E27FC236}">
                <a16:creationId xmlns:a16="http://schemas.microsoft.com/office/drawing/2014/main" id="{5BBE4E85-CB4F-D74C-4835-20699715473F}"/>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rcRect t="20371" r="937" b="40740"/>
          <a:stretch>
            <a:fillRect/>
          </a:stretch>
        </p:blipFill>
        <p:spPr>
          <a:xfrm>
            <a:off x="0" y="2449579"/>
            <a:ext cx="9144000" cy="2693921"/>
          </a:xfrm>
          <a:prstGeom prst="rect">
            <a:avLst/>
          </a:prstGeom>
        </p:spPr>
      </p:pic>
      <p:sp>
        <p:nvSpPr>
          <p:cNvPr id="3" name="TextBox 2">
            <a:extLst>
              <a:ext uri="{FF2B5EF4-FFF2-40B4-BE49-F238E27FC236}">
                <a16:creationId xmlns:a16="http://schemas.microsoft.com/office/drawing/2014/main" id="{11276FD8-3850-2E86-89E9-62EFAC9E6639}"/>
              </a:ext>
            </a:extLst>
          </p:cNvPr>
          <p:cNvSpPr txBox="1"/>
          <p:nvPr/>
        </p:nvSpPr>
        <p:spPr>
          <a:xfrm>
            <a:off x="440472" y="1682045"/>
            <a:ext cx="4389343"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800" b="0" i="0" u="none" strike="noStrike" kern="0" cap="none" spc="0" normalizeH="0" baseline="0" noProof="0">
                <a:ln>
                  <a:noFill/>
                </a:ln>
                <a:solidFill>
                  <a:schemeClr val="bg1">
                    <a:lumMod val="65000"/>
                  </a:schemeClr>
                </a:solidFill>
                <a:effectLst/>
                <a:uLnTx/>
                <a:uFillTx/>
                <a:latin typeface="Poppins" panose="00000500000000000000" pitchFamily="2" charset="0"/>
                <a:cs typeface="Poppins" panose="00000500000000000000" pitchFamily="2" charset="0"/>
                <a:sym typeface="Arial"/>
              </a:rPr>
              <a:t>TSX-V: NTH . OTCQB: CCWOF . FF: </a:t>
            </a:r>
            <a:r>
              <a:rPr lang="en-GB" sz="1800">
                <a:solidFill>
                  <a:schemeClr val="bg1">
                    <a:lumMod val="65000"/>
                  </a:schemeClr>
                </a:solidFill>
                <a:latin typeface="Poppins" panose="00000500000000000000" pitchFamily="2" charset="0"/>
                <a:cs typeface="Poppins" panose="00000500000000000000" pitchFamily="2" charset="0"/>
              </a:rPr>
              <a:t>QN3</a:t>
            </a:r>
            <a:endParaRPr kumimoji="0" lang="en-GB" sz="1800" b="0" i="0" u="none" strike="noStrike" kern="0" cap="none" spc="0" normalizeH="0" baseline="0" noProof="0">
              <a:ln>
                <a:noFill/>
              </a:ln>
              <a:solidFill>
                <a:schemeClr val="bg1">
                  <a:lumMod val="65000"/>
                </a:schemeClr>
              </a:solidFill>
              <a:effectLst/>
              <a:uLnTx/>
              <a:uFillTx/>
              <a:latin typeface="Poppins" panose="00000500000000000000" pitchFamily="2" charset="0"/>
              <a:cs typeface="Poppins" panose="00000500000000000000" pitchFamily="2" charset="0"/>
              <a:sym typeface="Arial"/>
            </a:endParaRPr>
          </a:p>
        </p:txBody>
      </p:sp>
      <p:sp>
        <p:nvSpPr>
          <p:cNvPr id="4" name="TextBox 3">
            <a:extLst>
              <a:ext uri="{FF2B5EF4-FFF2-40B4-BE49-F238E27FC236}">
                <a16:creationId xmlns:a16="http://schemas.microsoft.com/office/drawing/2014/main" id="{1E085BA7-302C-684E-EAB3-551A7D4F2FF3}"/>
              </a:ext>
            </a:extLst>
          </p:cNvPr>
          <p:cNvSpPr txBox="1"/>
          <p:nvPr/>
        </p:nvSpPr>
        <p:spPr>
          <a:xfrm>
            <a:off x="390780" y="330766"/>
            <a:ext cx="5589992" cy="1323439"/>
          </a:xfrm>
          <a:prstGeom prst="rect">
            <a:avLst/>
          </a:prstGeom>
          <a:noFill/>
        </p:spPr>
        <p:txBody>
          <a:bodyPr wrap="none" rtlCol="0">
            <a:spAutoFit/>
          </a:bodyPr>
          <a:lstStyle/>
          <a:p>
            <a:pPr marL="0" marR="0" lvl="0" indent="0"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3600" b="0" i="0" u="none" strike="noStrike" kern="0" cap="none" spc="0" normalizeH="0" baseline="0" noProof="0">
                <a:ln>
                  <a:noFill/>
                </a:ln>
                <a:solidFill>
                  <a:schemeClr val="bg1"/>
                </a:solidFill>
                <a:effectLst/>
                <a:uLnTx/>
                <a:uFillTx/>
                <a:latin typeface="Poppins" panose="00000500000000000000" pitchFamily="2" charset="0"/>
                <a:cs typeface="Poppins" panose="00000500000000000000" pitchFamily="2" charset="0"/>
                <a:sym typeface="Arial"/>
              </a:rPr>
              <a:t>NORD PRECIOUS METALS</a:t>
            </a:r>
            <a:endParaRPr kumimoji="0" lang="en-GB" sz="3200" b="0" i="0" u="none" strike="noStrike" kern="0" cap="none" spc="0" normalizeH="0" baseline="0" noProof="0">
              <a:ln>
                <a:noFill/>
              </a:ln>
              <a:solidFill>
                <a:schemeClr val="bg1"/>
              </a:solidFill>
              <a:effectLst/>
              <a:uLnTx/>
              <a:uFillTx/>
              <a:latin typeface="Poppins" panose="00000500000000000000" pitchFamily="2" charset="0"/>
              <a:cs typeface="Poppins" panose="00000500000000000000" pitchFamily="2" charset="0"/>
              <a:sym typeface="Arial"/>
            </a:endParaRPr>
          </a:p>
          <a:p>
            <a:pPr marL="0" marR="0" lvl="0" indent="0"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0" i="0" u="none" strike="noStrike" kern="0" cap="none" spc="0" normalizeH="0" baseline="0" noProof="0">
                <a:ln>
                  <a:noFill/>
                </a:ln>
                <a:solidFill>
                  <a:srgbClr val="E4A534"/>
                </a:solidFill>
                <a:effectLst/>
                <a:uLnTx/>
                <a:uFillTx/>
                <a:latin typeface="Poppins" panose="00000500000000000000" pitchFamily="2" charset="0"/>
                <a:cs typeface="Poppins" panose="00000500000000000000" pitchFamily="2" charset="0"/>
                <a:sym typeface="Arial"/>
              </a:rPr>
              <a:t>Corporate Presentation</a:t>
            </a:r>
          </a:p>
          <a:p>
            <a:pPr marL="0" marR="0" lvl="0" indent="0" defTabSz="914400" rtl="0" eaLnBrk="1" fontAlgn="auto" latinLnBrk="0" hangingPunct="1">
              <a:lnSpc>
                <a:spcPct val="100000"/>
              </a:lnSpc>
              <a:spcBef>
                <a:spcPts val="0"/>
              </a:spcBef>
              <a:spcAft>
                <a:spcPts val="0"/>
              </a:spcAft>
              <a:buClr>
                <a:srgbClr val="000000"/>
              </a:buClr>
              <a:buSzTx/>
              <a:buFont typeface="Arial"/>
              <a:buNone/>
              <a:tabLst/>
              <a:defRPr/>
            </a:pPr>
            <a:r>
              <a:rPr lang="en-GB" sz="2000">
                <a:solidFill>
                  <a:schemeClr val="bg1">
                    <a:lumMod val="65000"/>
                  </a:schemeClr>
                </a:solidFill>
                <a:latin typeface="Poppins" panose="00000500000000000000" pitchFamily="2" charset="0"/>
                <a:cs typeface="Poppins" panose="00000500000000000000" pitchFamily="2" charset="0"/>
              </a:rPr>
              <a:t>May 2026</a:t>
            </a:r>
            <a:endParaRPr kumimoji="0" lang="en-GB" sz="2000" b="0" i="0" u="none" strike="noStrike" kern="0" cap="none" spc="0" normalizeH="0" baseline="0" noProof="0">
              <a:ln>
                <a:noFill/>
              </a:ln>
              <a:solidFill>
                <a:schemeClr val="bg1">
                  <a:lumMod val="65000"/>
                </a:schemeClr>
              </a:solidFill>
              <a:effectLst/>
              <a:uLnTx/>
              <a:uFillTx/>
              <a:latin typeface="Poppins" panose="00000500000000000000" pitchFamily="2" charset="0"/>
              <a:cs typeface="Poppins" panose="00000500000000000000" pitchFamily="2" charset="0"/>
              <a:sym typeface="Arial"/>
            </a:endParaRPr>
          </a:p>
        </p:txBody>
      </p:sp>
      <p:pic>
        <p:nvPicPr>
          <p:cNvPr id="11" name="Google Shape;130;p2">
            <a:extLst>
              <a:ext uri="{FF2B5EF4-FFF2-40B4-BE49-F238E27FC236}">
                <a16:creationId xmlns:a16="http://schemas.microsoft.com/office/drawing/2014/main" id="{C8C6BC5C-0457-D6CE-F92C-81F32BB3E287}"/>
              </a:ext>
            </a:extLst>
          </p:cNvPr>
          <p:cNvPicPr preferRelativeResize="0"/>
          <p:nvPr/>
        </p:nvPicPr>
        <p:blipFill rotWithShape="1">
          <a:blip r:embed="rId5">
            <a:alphaModFix/>
          </a:blip>
          <a:srcRect/>
          <a:stretch/>
        </p:blipFill>
        <p:spPr>
          <a:xfrm>
            <a:off x="6920009" y="330766"/>
            <a:ext cx="1833211" cy="1803559"/>
          </a:xfrm>
          <a:prstGeom prst="rect">
            <a:avLst/>
          </a:prstGeom>
          <a:noFill/>
          <a:ln>
            <a:noFill/>
          </a:ln>
        </p:spPr>
      </p:pic>
      <p:cxnSp>
        <p:nvCxnSpPr>
          <p:cNvPr id="12" name="Straight Connector 11">
            <a:extLst>
              <a:ext uri="{FF2B5EF4-FFF2-40B4-BE49-F238E27FC236}">
                <a16:creationId xmlns:a16="http://schemas.microsoft.com/office/drawing/2014/main" id="{E0D193F5-BF23-6052-1CC5-D5A283899623}"/>
              </a:ext>
            </a:extLst>
          </p:cNvPr>
          <p:cNvCxnSpPr>
            <a:cxnSpLocks/>
          </p:cNvCxnSpPr>
          <p:nvPr/>
        </p:nvCxnSpPr>
        <p:spPr>
          <a:xfrm flipV="1">
            <a:off x="-12537" y="2448550"/>
            <a:ext cx="9156537" cy="21780"/>
          </a:xfrm>
          <a:prstGeom prst="line">
            <a:avLst/>
          </a:prstGeom>
          <a:ln w="28575">
            <a:solidFill>
              <a:srgbClr val="E4A534"/>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C7C828A0-840A-B7F2-0779-530E68D8D9AC}"/>
              </a:ext>
            </a:extLst>
          </p:cNvPr>
          <p:cNvSpPr/>
          <p:nvPr/>
        </p:nvSpPr>
        <p:spPr>
          <a:xfrm>
            <a:off x="0" y="4810806"/>
            <a:ext cx="9144000" cy="332694"/>
          </a:xfrm>
          <a:prstGeom prst="rect">
            <a:avLst/>
          </a:prstGeom>
          <a:solidFill>
            <a:srgbClr val="E4A5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818874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pic>
        <p:nvPicPr>
          <p:cNvPr id="3" name="Picture 2">
            <a:extLst>
              <a:ext uri="{FF2B5EF4-FFF2-40B4-BE49-F238E27FC236}">
                <a16:creationId xmlns:a16="http://schemas.microsoft.com/office/drawing/2014/main" id="{DAF6595D-E422-00B7-8173-D5CEA70C59A7}"/>
              </a:ext>
            </a:extLst>
          </p:cNvPr>
          <p:cNvPicPr>
            <a:picLocks noChangeAspect="1"/>
          </p:cNvPicPr>
          <p:nvPr/>
        </p:nvPicPr>
        <p:blipFill>
          <a:blip r:embed="rId3"/>
          <a:srcRect t="21134" b="15508"/>
          <a:stretch>
            <a:fillRect/>
          </a:stretch>
        </p:blipFill>
        <p:spPr>
          <a:xfrm>
            <a:off x="0" y="3943700"/>
            <a:ext cx="9144000" cy="1199777"/>
          </a:xfrm>
          <a:prstGeom prst="rect">
            <a:avLst/>
          </a:prstGeom>
        </p:spPr>
      </p:pic>
      <p:sp>
        <p:nvSpPr>
          <p:cNvPr id="127" name="Google Shape;127;p2"/>
          <p:cNvSpPr txBox="1">
            <a:spLocks noGrp="1"/>
          </p:cNvSpPr>
          <p:nvPr>
            <p:ph type="title"/>
          </p:nvPr>
        </p:nvSpPr>
        <p:spPr>
          <a:xfrm>
            <a:off x="421691" y="166966"/>
            <a:ext cx="6660300" cy="5439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800"/>
              <a:buNone/>
            </a:pPr>
            <a:r>
              <a:rPr lang="en-CA" b="0">
                <a:solidFill>
                  <a:srgbClr val="222222"/>
                </a:solidFill>
                <a:latin typeface="Poppins" panose="00000500000000000000" pitchFamily="2" charset="0"/>
                <a:cs typeface="Poppins" panose="00000500000000000000" pitchFamily="2" charset="0"/>
              </a:rPr>
              <a:t>FORWARD LOOKING STATEMENTS</a:t>
            </a:r>
          </a:p>
        </p:txBody>
      </p:sp>
      <p:sp>
        <p:nvSpPr>
          <p:cNvPr id="128" name="Google Shape;128;p2"/>
          <p:cNvSpPr txBox="1">
            <a:spLocks noGrp="1"/>
          </p:cNvSpPr>
          <p:nvPr>
            <p:ph type="subTitle" idx="1"/>
          </p:nvPr>
        </p:nvSpPr>
        <p:spPr>
          <a:xfrm flipH="1">
            <a:off x="447666" y="666003"/>
            <a:ext cx="4597564" cy="4384200"/>
          </a:xfrm>
          <a:prstGeom prst="rect">
            <a:avLst/>
          </a:prstGeom>
          <a:noFill/>
          <a:ln>
            <a:noFill/>
          </a:ln>
        </p:spPr>
        <p:txBody>
          <a:bodyPr spcFirstLastPara="1" wrap="square" lIns="91425" tIns="91425" rIns="91425" bIns="91425" anchor="t" anchorCtr="0">
            <a:noAutofit/>
          </a:bodyPr>
          <a:lstStyle/>
          <a:p>
            <a:pPr marL="152400" algn="l"/>
            <a:r>
              <a:rPr lang="en-GB" b="1">
                <a:solidFill>
                  <a:srgbClr val="222222"/>
                </a:solidFill>
                <a:latin typeface="Poppins" panose="00000500000000000000" pitchFamily="2" charset="0"/>
                <a:cs typeface="Poppins" panose="00000500000000000000" pitchFamily="2" charset="0"/>
                <a:sym typeface="Catamaran SemiBold"/>
              </a:rPr>
              <a:t>DISCLAIMER</a:t>
            </a:r>
            <a:endParaRPr lang="en-GB" b="1">
              <a:solidFill>
                <a:srgbClr val="222222"/>
              </a:solidFill>
              <a:latin typeface="Poppins" panose="00000500000000000000" pitchFamily="2" charset="0"/>
              <a:cs typeface="Poppins" panose="00000500000000000000" pitchFamily="2" charset="0"/>
              <a:sym typeface="Arial"/>
            </a:endParaRPr>
          </a:p>
          <a:p>
            <a:pPr marL="152400" algn="l"/>
            <a:endParaRPr lang="en-GB">
              <a:solidFill>
                <a:srgbClr val="222222"/>
              </a:solidFill>
              <a:latin typeface="Poppins" panose="00000500000000000000" pitchFamily="2" charset="0"/>
              <a:cs typeface="Poppins" panose="00000500000000000000" pitchFamily="2" charset="0"/>
              <a:sym typeface="Arial"/>
            </a:endParaRPr>
          </a:p>
          <a:p>
            <a:pPr marL="152400" algn="l"/>
            <a:r>
              <a:rPr lang="en-GB">
                <a:solidFill>
                  <a:srgbClr val="222222"/>
                </a:solidFill>
                <a:latin typeface="Poppins" panose="00000500000000000000" pitchFamily="2" charset="0"/>
                <a:cs typeface="Poppins" panose="00000500000000000000" pitchFamily="2" charset="0"/>
                <a:sym typeface="Arial"/>
              </a:rPr>
              <a:t>Neither the TSX Venture Exchange nor its Regulation</a:t>
            </a:r>
          </a:p>
          <a:p>
            <a:pPr marL="152400" algn="l"/>
            <a:r>
              <a:rPr lang="en-GB">
                <a:solidFill>
                  <a:srgbClr val="222222"/>
                </a:solidFill>
                <a:latin typeface="Poppins" panose="00000500000000000000" pitchFamily="2" charset="0"/>
                <a:cs typeface="Poppins" panose="00000500000000000000" pitchFamily="2" charset="0"/>
                <a:sym typeface="Arial"/>
              </a:rPr>
              <a:t>Service Provider (as that term is defined in the</a:t>
            </a:r>
          </a:p>
          <a:p>
            <a:pPr marL="152400" algn="l"/>
            <a:r>
              <a:rPr lang="en-GB">
                <a:solidFill>
                  <a:srgbClr val="222222"/>
                </a:solidFill>
                <a:latin typeface="Poppins" panose="00000500000000000000" pitchFamily="2" charset="0"/>
                <a:cs typeface="Poppins" panose="00000500000000000000" pitchFamily="2" charset="0"/>
                <a:sym typeface="Arial"/>
              </a:rPr>
              <a:t>policies of the TSX Venture Exchange) accepts</a:t>
            </a:r>
          </a:p>
          <a:p>
            <a:pPr marL="152400" algn="l"/>
            <a:r>
              <a:rPr lang="en-GB">
                <a:solidFill>
                  <a:srgbClr val="222222"/>
                </a:solidFill>
                <a:latin typeface="Poppins" panose="00000500000000000000" pitchFamily="2" charset="0"/>
                <a:cs typeface="Poppins" panose="00000500000000000000" pitchFamily="2" charset="0"/>
                <a:sym typeface="Arial"/>
              </a:rPr>
              <a:t>responsibility for the adequacy or accuracy of this</a:t>
            </a:r>
          </a:p>
          <a:p>
            <a:pPr marL="152400" algn="l"/>
            <a:r>
              <a:rPr lang="en-GB">
                <a:solidFill>
                  <a:srgbClr val="222222"/>
                </a:solidFill>
                <a:latin typeface="Poppins" panose="00000500000000000000" pitchFamily="2" charset="0"/>
                <a:cs typeface="Poppins" panose="00000500000000000000" pitchFamily="2" charset="0"/>
                <a:sym typeface="Arial"/>
              </a:rPr>
              <a:t>material.</a:t>
            </a:r>
          </a:p>
          <a:p>
            <a:pPr marL="152400" algn="l"/>
            <a:endParaRPr lang="en-GB">
              <a:solidFill>
                <a:srgbClr val="222222"/>
              </a:solidFill>
              <a:latin typeface="Poppins" panose="00000500000000000000" pitchFamily="2" charset="0"/>
              <a:cs typeface="Poppins" panose="00000500000000000000" pitchFamily="2" charset="0"/>
              <a:sym typeface="Arial"/>
            </a:endParaRPr>
          </a:p>
          <a:p>
            <a:pPr marL="152400" algn="l"/>
            <a:r>
              <a:rPr lang="en-GB">
                <a:solidFill>
                  <a:srgbClr val="222222"/>
                </a:solidFill>
                <a:latin typeface="Poppins" panose="00000500000000000000" pitchFamily="2" charset="0"/>
                <a:cs typeface="Poppins" panose="00000500000000000000" pitchFamily="2" charset="0"/>
                <a:sym typeface="Arial"/>
              </a:rPr>
              <a:t>This presentation may contain forward-looking</a:t>
            </a:r>
          </a:p>
          <a:p>
            <a:pPr marL="152400" algn="l"/>
            <a:r>
              <a:rPr lang="en-GB">
                <a:solidFill>
                  <a:srgbClr val="222222"/>
                </a:solidFill>
                <a:latin typeface="Poppins" panose="00000500000000000000" pitchFamily="2" charset="0"/>
                <a:cs typeface="Poppins" panose="00000500000000000000" pitchFamily="2" charset="0"/>
                <a:sym typeface="Arial"/>
              </a:rPr>
              <a:t>statements including but not limited to comments</a:t>
            </a:r>
          </a:p>
          <a:p>
            <a:pPr marL="152400" algn="l"/>
            <a:r>
              <a:rPr lang="en-GB">
                <a:solidFill>
                  <a:srgbClr val="222222"/>
                </a:solidFill>
                <a:latin typeface="Poppins" panose="00000500000000000000" pitchFamily="2" charset="0"/>
                <a:cs typeface="Poppins" panose="00000500000000000000" pitchFamily="2" charset="0"/>
                <a:sym typeface="Arial"/>
              </a:rPr>
              <a:t>regarding mineral resources and the timing and</a:t>
            </a:r>
          </a:p>
          <a:p>
            <a:pPr marL="152400" algn="l"/>
            <a:r>
              <a:rPr lang="en-GB">
                <a:solidFill>
                  <a:srgbClr val="222222"/>
                </a:solidFill>
                <a:latin typeface="Poppins" panose="00000500000000000000" pitchFamily="2" charset="0"/>
                <a:cs typeface="Poppins" panose="00000500000000000000" pitchFamily="2" charset="0"/>
                <a:sym typeface="Arial"/>
              </a:rPr>
              <a:t>content of upcoming work programs, geological</a:t>
            </a:r>
          </a:p>
          <a:p>
            <a:pPr marL="152400" algn="l"/>
            <a:r>
              <a:rPr lang="en-GB">
                <a:solidFill>
                  <a:srgbClr val="222222"/>
                </a:solidFill>
                <a:latin typeface="Poppins" panose="00000500000000000000" pitchFamily="2" charset="0"/>
                <a:cs typeface="Poppins" panose="00000500000000000000" pitchFamily="2" charset="0"/>
                <a:sym typeface="Arial"/>
              </a:rPr>
              <a:t>interpretations, receipt of property titles, potential</a:t>
            </a:r>
          </a:p>
          <a:p>
            <a:pPr marL="0" algn="l"/>
            <a:r>
              <a:rPr lang="en-GB">
                <a:solidFill>
                  <a:srgbClr val="222222"/>
                </a:solidFill>
                <a:latin typeface="Poppins" panose="00000500000000000000" pitchFamily="2" charset="0"/>
                <a:cs typeface="Poppins" panose="00000500000000000000" pitchFamily="2" charset="0"/>
                <a:sym typeface="Arial"/>
              </a:rPr>
              <a:t>mineral recovery processes, etc. Forward-looking statements address future events and conditions and therefore, involve inherent risks and uncertainties. </a:t>
            </a:r>
          </a:p>
        </p:txBody>
      </p:sp>
      <p:sp>
        <p:nvSpPr>
          <p:cNvPr id="129" name="Google Shape;129;p2"/>
          <p:cNvSpPr txBox="1"/>
          <p:nvPr/>
        </p:nvSpPr>
        <p:spPr>
          <a:xfrm>
            <a:off x="4786615" y="2185439"/>
            <a:ext cx="4230385" cy="1569620"/>
          </a:xfrm>
          <a:prstGeom prst="rect">
            <a:avLst/>
          </a:prstGeom>
          <a:noFill/>
        </p:spPr>
        <p:txBody>
          <a:bodyPr wrap="square">
            <a:spAutoFit/>
          </a:bodyPr>
          <a:lstStyle>
            <a:defPPr marR="0" lvl="0" algn="l" rtl="0">
              <a:lnSpc>
                <a:spcPct val="100000"/>
              </a:lnSpc>
              <a:spcBef>
                <a:spcPts val="0"/>
              </a:spcBef>
              <a:spcAft>
                <a:spcPts val="0"/>
              </a:spcAft>
            </a:defPPr>
            <a:lvl1pPr indent="-304800">
              <a:buSzPts val="1200"/>
              <a:buNone/>
              <a:defRPr sz="1200">
                <a:solidFill>
                  <a:srgbClr val="222222"/>
                </a:solidFill>
                <a:latin typeface="Poppins" panose="00000500000000000000" pitchFamily="2" charset="0"/>
                <a:cs typeface="Poppins" panose="00000500000000000000" pitchFamily="2" charset="0"/>
              </a:defRPr>
            </a:lvl1pPr>
          </a:lstStyle>
          <a:p>
            <a:r>
              <a:rPr lang="en-CA" b="1">
                <a:sym typeface="Catamaran SemiBold"/>
              </a:rPr>
              <a:t>QUALIFIED PERSON</a:t>
            </a:r>
            <a:endParaRPr b="1"/>
          </a:p>
          <a:p>
            <a:endParaRPr>
              <a:sym typeface="Catamaran Light"/>
            </a:endParaRPr>
          </a:p>
          <a:p>
            <a:r>
              <a:rPr lang="en-CA">
                <a:sym typeface="Catamaran Light"/>
              </a:rPr>
              <a:t>The technical information in this corporate presentation was reviewed and approved by Nord Precious Metals Mining Inc. President and Chief Operating Officer Matt Halliday, P. Geo., who is a Qualified Person in accordance with National Instrument 43-101.</a:t>
            </a:r>
            <a:endParaRPr/>
          </a:p>
        </p:txBody>
      </p:sp>
      <p:pic>
        <p:nvPicPr>
          <p:cNvPr id="130" name="Google Shape;130;p2"/>
          <p:cNvPicPr preferRelativeResize="0"/>
          <p:nvPr/>
        </p:nvPicPr>
        <p:blipFill rotWithShape="1">
          <a:blip r:embed="rId4">
            <a:alphaModFix/>
          </a:blip>
          <a:srcRect/>
          <a:stretch/>
        </p:blipFill>
        <p:spPr>
          <a:xfrm>
            <a:off x="8302700" y="91508"/>
            <a:ext cx="714300" cy="714300"/>
          </a:xfrm>
          <a:prstGeom prst="rect">
            <a:avLst/>
          </a:prstGeom>
          <a:noFill/>
          <a:ln>
            <a:noFill/>
          </a:ln>
        </p:spPr>
      </p:pic>
      <p:sp>
        <p:nvSpPr>
          <p:cNvPr id="2" name="TextBox 1">
            <a:extLst>
              <a:ext uri="{FF2B5EF4-FFF2-40B4-BE49-F238E27FC236}">
                <a16:creationId xmlns:a16="http://schemas.microsoft.com/office/drawing/2014/main" id="{C7139469-0A16-5E41-4523-9342CB6F8070}"/>
              </a:ext>
            </a:extLst>
          </p:cNvPr>
          <p:cNvSpPr txBox="1"/>
          <p:nvPr/>
        </p:nvSpPr>
        <p:spPr>
          <a:xfrm>
            <a:off x="421691" y="4897279"/>
            <a:ext cx="228620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434343">
                    <a:lumMod val="20000"/>
                    <a:lumOff val="80000"/>
                  </a:srgbClr>
                </a:solidFill>
                <a:effectLst/>
                <a:uLnTx/>
                <a:uFillTx/>
                <a:latin typeface="Catamaran Light" pitchFamily="2" charset="77"/>
                <a:cs typeface="Catamaran Light" pitchFamily="2" charset="77"/>
                <a:sym typeface="Arial"/>
              </a:rPr>
              <a:t>TSX-V </a:t>
            </a:r>
            <a:r>
              <a:rPr kumimoji="0" lang="en-US" sz="1000" b="1" i="0" u="none" strike="noStrike" kern="0" cap="none" spc="0" normalizeH="0" baseline="0" noProof="0">
                <a:ln>
                  <a:noFill/>
                </a:ln>
                <a:solidFill>
                  <a:srgbClr val="434343">
                    <a:lumMod val="20000"/>
                    <a:lumOff val="80000"/>
                  </a:srgbClr>
                </a:solidFill>
                <a:effectLst/>
                <a:uLnTx/>
                <a:uFillTx/>
                <a:latin typeface="Catamaran Light" pitchFamily="2" charset="77"/>
                <a:cs typeface="Catamaran Light" pitchFamily="2" charset="77"/>
                <a:sym typeface="Arial"/>
              </a:rPr>
              <a:t>NTH</a:t>
            </a:r>
            <a:r>
              <a:rPr kumimoji="0" lang="en-US" sz="1000" b="0" i="0" u="none" strike="noStrike" kern="0" cap="none" spc="0" normalizeH="0" baseline="0" noProof="0">
                <a:ln>
                  <a:noFill/>
                </a:ln>
                <a:solidFill>
                  <a:srgbClr val="434343">
                    <a:lumMod val="20000"/>
                    <a:lumOff val="80000"/>
                  </a:srgbClr>
                </a:solidFill>
                <a:effectLst/>
                <a:uLnTx/>
                <a:uFillTx/>
                <a:latin typeface="Catamaran Light" pitchFamily="2" charset="77"/>
                <a:cs typeface="Catamaran Light" pitchFamily="2" charset="77"/>
                <a:sym typeface="Arial"/>
              </a:rPr>
              <a:t> | OTCQB</a:t>
            </a:r>
            <a:r>
              <a:rPr kumimoji="0" lang="en-US" sz="1000" b="1" i="0" u="none" strike="noStrike" kern="0" cap="none" spc="0" normalizeH="0" baseline="0" noProof="0">
                <a:ln>
                  <a:noFill/>
                </a:ln>
                <a:solidFill>
                  <a:srgbClr val="434343">
                    <a:lumMod val="20000"/>
                    <a:lumOff val="80000"/>
                  </a:srgbClr>
                </a:solidFill>
                <a:effectLst/>
                <a:uLnTx/>
                <a:uFillTx/>
                <a:latin typeface="Catamaran Light" pitchFamily="2" charset="77"/>
                <a:cs typeface="Catamaran Light" pitchFamily="2" charset="77"/>
                <a:sym typeface="Arial"/>
              </a:rPr>
              <a:t> CCWOF </a:t>
            </a:r>
            <a:r>
              <a:rPr kumimoji="0" lang="en-US" sz="1000" b="0" i="0" u="none" strike="noStrike" kern="0" cap="none" spc="0" normalizeH="0" baseline="0" noProof="0">
                <a:ln>
                  <a:noFill/>
                </a:ln>
                <a:solidFill>
                  <a:srgbClr val="434343">
                    <a:lumMod val="20000"/>
                    <a:lumOff val="80000"/>
                  </a:srgbClr>
                </a:solidFill>
                <a:effectLst/>
                <a:uLnTx/>
                <a:uFillTx/>
                <a:latin typeface="Catamaran Light" pitchFamily="2" charset="77"/>
                <a:cs typeface="Catamaran Light" pitchFamily="2" charset="77"/>
                <a:sym typeface="Arial"/>
              </a:rPr>
              <a:t>| FF </a:t>
            </a:r>
            <a:r>
              <a:rPr kumimoji="0" lang="en-US" sz="1000" b="1" i="0" u="none" strike="noStrike" kern="0" cap="none" spc="0" normalizeH="0" baseline="0" noProof="0">
                <a:ln>
                  <a:noFill/>
                </a:ln>
                <a:solidFill>
                  <a:srgbClr val="434343">
                    <a:lumMod val="20000"/>
                    <a:lumOff val="80000"/>
                  </a:srgbClr>
                </a:solidFill>
                <a:effectLst/>
                <a:uLnTx/>
                <a:uFillTx/>
                <a:latin typeface="Catamaran Light" pitchFamily="2" charset="77"/>
                <a:cs typeface="Catamaran Light" pitchFamily="2" charset="77"/>
                <a:sym typeface="Arial"/>
              </a:rPr>
              <a:t>4T9B</a:t>
            </a:r>
          </a:p>
        </p:txBody>
      </p:sp>
      <p:sp>
        <p:nvSpPr>
          <p:cNvPr id="6" name="Slide Number Placeholder 5">
            <a:extLst>
              <a:ext uri="{FF2B5EF4-FFF2-40B4-BE49-F238E27FC236}">
                <a16:creationId xmlns:a16="http://schemas.microsoft.com/office/drawing/2014/main" id="{45BA76B8-707C-DE81-3D1F-01BCA3BA0F9D}"/>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DF89371C-F3DE-41CE-8C98-062F12E79520}" type="slidenum">
              <a:rPr kumimoji="0" lang="en-GB" sz="1200" b="0" i="0" u="none" strike="noStrike" kern="0" cap="none" spc="0" normalizeH="0" baseline="0" noProof="0" smtClean="0">
                <a:ln>
                  <a:noFill/>
                </a:ln>
                <a:solidFill>
                  <a:srgbClr val="434343">
                    <a:tint val="82000"/>
                  </a:srgbClr>
                </a:solidFill>
                <a:effectLst/>
                <a:uLnTx/>
                <a:uFillTx/>
                <a:latin typeface="Poppins" panose="00000500000000000000" pitchFamily="2" charset="0"/>
                <a:cs typeface="Poppins" panose="00000500000000000000" pitchFamily="2" charset="0"/>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lang="en-GB" sz="1200" b="0" i="0" u="none" strike="noStrike" kern="0" cap="none" spc="0" normalizeH="0" baseline="0" noProof="0">
              <a:ln>
                <a:noFill/>
              </a:ln>
              <a:solidFill>
                <a:srgbClr val="434343">
                  <a:tint val="82000"/>
                </a:srgbClr>
              </a:solidFill>
              <a:effectLst/>
              <a:uLnTx/>
              <a:uFillTx/>
              <a:latin typeface="Poppins" panose="00000500000000000000" pitchFamily="2" charset="0"/>
              <a:cs typeface="Poppins" panose="00000500000000000000" pitchFamily="2" charset="0"/>
              <a:sym typeface="Arial"/>
            </a:endParaRPr>
          </a:p>
        </p:txBody>
      </p:sp>
      <p:sp>
        <p:nvSpPr>
          <p:cNvPr id="5" name="TextBox 4">
            <a:extLst>
              <a:ext uri="{FF2B5EF4-FFF2-40B4-BE49-F238E27FC236}">
                <a16:creationId xmlns:a16="http://schemas.microsoft.com/office/drawing/2014/main" id="{2490DC3C-FFD2-8F45-BB92-955F8F4487DB}"/>
              </a:ext>
            </a:extLst>
          </p:cNvPr>
          <p:cNvSpPr txBox="1"/>
          <p:nvPr/>
        </p:nvSpPr>
        <p:spPr>
          <a:xfrm>
            <a:off x="4786614" y="1074834"/>
            <a:ext cx="4230385" cy="1015663"/>
          </a:xfrm>
          <a:prstGeom prst="rect">
            <a:avLst/>
          </a:prstGeom>
          <a:noFill/>
        </p:spPr>
        <p:txBody>
          <a:bodyPr wrap="square">
            <a:spAutoFit/>
          </a:bodyPr>
          <a:lstStyle/>
          <a:p>
            <a:pPr lvl="0" indent="-304800" algn="l" rtl="0">
              <a:lnSpc>
                <a:spcPct val="100000"/>
              </a:lnSpc>
              <a:spcBef>
                <a:spcPts val="0"/>
              </a:spcBef>
              <a:spcAft>
                <a:spcPts val="0"/>
              </a:spcAft>
              <a:buSzPts val="1200"/>
              <a:buNone/>
            </a:pPr>
            <a:r>
              <a:rPr lang="en-GB" sz="1200">
                <a:solidFill>
                  <a:srgbClr val="222222"/>
                </a:solidFill>
                <a:latin typeface="Poppins" panose="00000500000000000000" pitchFamily="2" charset="0"/>
                <a:cs typeface="Poppins" panose="00000500000000000000" pitchFamily="2" charset="0"/>
              </a:rPr>
              <a:t>Actual results may differ materially from those currently anticipated in such statements. The</a:t>
            </a:r>
          </a:p>
          <a:p>
            <a:pPr lvl="0" indent="-304800" algn="l" rtl="0">
              <a:lnSpc>
                <a:spcPct val="100000"/>
              </a:lnSpc>
              <a:spcBef>
                <a:spcPts val="0"/>
              </a:spcBef>
              <a:spcAft>
                <a:spcPts val="0"/>
              </a:spcAft>
              <a:buSzPts val="1200"/>
              <a:buNone/>
            </a:pPr>
            <a:r>
              <a:rPr lang="en-GB" sz="1200">
                <a:solidFill>
                  <a:srgbClr val="222222"/>
                </a:solidFill>
                <a:latin typeface="Poppins" panose="00000500000000000000" pitchFamily="2" charset="0"/>
                <a:cs typeface="Poppins" panose="00000500000000000000" pitchFamily="2" charset="0"/>
              </a:rPr>
              <a:t>Company does not </a:t>
            </a:r>
            <a:r>
              <a:rPr lang="en-GB" sz="1200">
                <a:solidFill>
                  <a:srgbClr val="222222"/>
                </a:solidFill>
                <a:latin typeface="Poppins" panose="00000500000000000000" pitchFamily="2" charset="0"/>
                <a:cs typeface="Poppins" panose="00000500000000000000" pitchFamily="2" charset="0"/>
                <a:sym typeface="Catamaran Light"/>
              </a:rPr>
              <a:t>undertake</a:t>
            </a:r>
            <a:r>
              <a:rPr lang="en-GB" sz="1200">
                <a:solidFill>
                  <a:srgbClr val="222222"/>
                </a:solidFill>
                <a:latin typeface="Poppins" panose="00000500000000000000" pitchFamily="2" charset="0"/>
                <a:cs typeface="Poppins" panose="00000500000000000000" pitchFamily="2" charset="0"/>
              </a:rPr>
              <a:t> to update any forward</a:t>
            </a:r>
          </a:p>
          <a:p>
            <a:pPr lvl="0" indent="-304800" algn="l" rtl="0">
              <a:lnSpc>
                <a:spcPct val="100000"/>
              </a:lnSpc>
              <a:spcBef>
                <a:spcPts val="0"/>
              </a:spcBef>
              <a:spcAft>
                <a:spcPts val="0"/>
              </a:spcAft>
              <a:buSzPts val="1200"/>
              <a:buNone/>
            </a:pPr>
            <a:r>
              <a:rPr lang="en-GB" sz="1200">
                <a:solidFill>
                  <a:srgbClr val="222222"/>
                </a:solidFill>
                <a:latin typeface="Poppins" panose="00000500000000000000" pitchFamily="2" charset="0"/>
                <a:cs typeface="Poppins" panose="00000500000000000000" pitchFamily="2" charset="0"/>
              </a:rPr>
              <a:t>looking information in this presentation or other communications unless required by law.</a:t>
            </a:r>
            <a:endParaRPr lang="en-GB" sz="12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50238-1C15-108A-E29B-1C7A8FBDBEC8}"/>
            </a:ext>
          </a:extLst>
        </p:cNvPr>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BECD2463-5E18-F1B9-FB6A-D4CAD7FBCF2F}"/>
              </a:ext>
            </a:extLst>
          </p:cNvPr>
          <p:cNvSpPr>
            <a:spLocks noGrp="1"/>
          </p:cNvSpPr>
          <p:nvPr>
            <p:ph type="sldNum" sz="quarter" idx="10"/>
          </p:nvPr>
        </p:nvSpPr>
        <p:spPr/>
        <p:txBody>
          <a:bodyPr/>
          <a:lstStyle/>
          <a:p>
            <a:fld id="{DF89371C-F3DE-41CE-8C98-062F12E79520}" type="slidenum">
              <a:rPr lang="en-GB" smtClean="0"/>
              <a:pPr/>
              <a:t>3</a:t>
            </a:fld>
            <a:endParaRPr lang="en-GB"/>
          </a:p>
        </p:txBody>
      </p:sp>
      <p:grpSp>
        <p:nvGrpSpPr>
          <p:cNvPr id="26" name="Group 25">
            <a:extLst>
              <a:ext uri="{FF2B5EF4-FFF2-40B4-BE49-F238E27FC236}">
                <a16:creationId xmlns:a16="http://schemas.microsoft.com/office/drawing/2014/main" id="{605C85F9-EF47-A996-BB0B-EF3911194323}"/>
              </a:ext>
            </a:extLst>
          </p:cNvPr>
          <p:cNvGrpSpPr/>
          <p:nvPr/>
        </p:nvGrpSpPr>
        <p:grpSpPr>
          <a:xfrm>
            <a:off x="454541" y="1323746"/>
            <a:ext cx="8234920" cy="3466653"/>
            <a:chOff x="292394" y="1052620"/>
            <a:chExt cx="8559215" cy="3776330"/>
          </a:xfrm>
          <a:solidFill>
            <a:schemeClr val="bg1">
              <a:lumMod val="95000"/>
            </a:schemeClr>
          </a:solidFill>
        </p:grpSpPr>
        <p:grpSp>
          <p:nvGrpSpPr>
            <p:cNvPr id="15" name="Group 14">
              <a:extLst>
                <a:ext uri="{FF2B5EF4-FFF2-40B4-BE49-F238E27FC236}">
                  <a16:creationId xmlns:a16="http://schemas.microsoft.com/office/drawing/2014/main" id="{2ADC8772-8F87-831D-4ED9-34050490F544}"/>
                </a:ext>
              </a:extLst>
            </p:cNvPr>
            <p:cNvGrpSpPr/>
            <p:nvPr/>
          </p:nvGrpSpPr>
          <p:grpSpPr>
            <a:xfrm>
              <a:off x="292394" y="1052622"/>
              <a:ext cx="4171508" cy="1116418"/>
              <a:chOff x="287079" y="893135"/>
              <a:chExt cx="4171508" cy="1116418"/>
            </a:xfrm>
            <a:grpFill/>
          </p:grpSpPr>
          <p:sp>
            <p:nvSpPr>
              <p:cNvPr id="11" name="Rectangle: Rounded Corners 10">
                <a:extLst>
                  <a:ext uri="{FF2B5EF4-FFF2-40B4-BE49-F238E27FC236}">
                    <a16:creationId xmlns:a16="http://schemas.microsoft.com/office/drawing/2014/main" id="{AE9ED3EE-AADE-C483-736B-31DAC4AD112F}"/>
                  </a:ext>
                </a:extLst>
              </p:cNvPr>
              <p:cNvSpPr/>
              <p:nvPr/>
            </p:nvSpPr>
            <p:spPr>
              <a:xfrm>
                <a:off x="287079" y="893135"/>
                <a:ext cx="1977656" cy="1116418"/>
              </a:xfrm>
              <a:prstGeom prst="roundRect">
                <a:avLst>
                  <a:gd name="adj" fmla="val 10477"/>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200">
                    <a:solidFill>
                      <a:schemeClr val="tx1"/>
                    </a:solidFill>
                  </a:rPr>
                  <a:t>Previous producing mines</a:t>
                </a:r>
              </a:p>
              <a:p>
                <a:r>
                  <a:rPr lang="en-GB" sz="1600" b="1">
                    <a:solidFill>
                      <a:schemeClr val="tx1"/>
                    </a:solidFill>
                  </a:rPr>
                  <a:t>57 Moz</a:t>
                </a:r>
              </a:p>
              <a:p>
                <a:r>
                  <a:rPr lang="en-GB" sz="1000">
                    <a:solidFill>
                      <a:schemeClr val="tx1"/>
                    </a:solidFill>
                  </a:rPr>
                  <a:t>Combined Castle, Beaver, Miller Lake (1)</a:t>
                </a:r>
              </a:p>
            </p:txBody>
          </p:sp>
          <p:sp>
            <p:nvSpPr>
              <p:cNvPr id="12" name="Rectangle: Rounded Corners 11">
                <a:extLst>
                  <a:ext uri="{FF2B5EF4-FFF2-40B4-BE49-F238E27FC236}">
                    <a16:creationId xmlns:a16="http://schemas.microsoft.com/office/drawing/2014/main" id="{D230A061-F440-58D4-A521-B66A40060314}"/>
                  </a:ext>
                </a:extLst>
              </p:cNvPr>
              <p:cNvSpPr/>
              <p:nvPr/>
            </p:nvSpPr>
            <p:spPr>
              <a:xfrm>
                <a:off x="2480931" y="893135"/>
                <a:ext cx="1977656" cy="1116418"/>
              </a:xfrm>
              <a:prstGeom prst="roundRect">
                <a:avLst>
                  <a:gd name="adj" fmla="val 10477"/>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a:solidFill>
                      <a:schemeClr val="tx1"/>
                    </a:solidFill>
                  </a:rPr>
                  <a:t>Ontario Canada</a:t>
                </a:r>
              </a:p>
              <a:p>
                <a:r>
                  <a:rPr lang="en-GB" sz="1800" b="1">
                    <a:solidFill>
                      <a:schemeClr val="tx1"/>
                    </a:solidFill>
                  </a:rPr>
                  <a:t>Tier 1 </a:t>
                </a:r>
              </a:p>
              <a:p>
                <a:r>
                  <a:rPr lang="en-GB">
                    <a:solidFill>
                      <a:schemeClr val="tx1"/>
                    </a:solidFill>
                  </a:rPr>
                  <a:t>jurisdiction</a:t>
                </a:r>
              </a:p>
            </p:txBody>
          </p:sp>
        </p:grpSp>
        <p:grpSp>
          <p:nvGrpSpPr>
            <p:cNvPr id="16" name="Group 15">
              <a:extLst>
                <a:ext uri="{FF2B5EF4-FFF2-40B4-BE49-F238E27FC236}">
                  <a16:creationId xmlns:a16="http://schemas.microsoft.com/office/drawing/2014/main" id="{950314F5-554D-B5EE-BD59-E3BE5D8CE7AF}"/>
                </a:ext>
              </a:extLst>
            </p:cNvPr>
            <p:cNvGrpSpPr/>
            <p:nvPr/>
          </p:nvGrpSpPr>
          <p:grpSpPr>
            <a:xfrm>
              <a:off x="292394" y="2379919"/>
              <a:ext cx="4171508" cy="1116418"/>
              <a:chOff x="287079" y="893135"/>
              <a:chExt cx="4171508" cy="1116418"/>
            </a:xfrm>
            <a:grpFill/>
          </p:grpSpPr>
          <p:sp>
            <p:nvSpPr>
              <p:cNvPr id="17" name="Rectangle: Rounded Corners 16">
                <a:extLst>
                  <a:ext uri="{FF2B5EF4-FFF2-40B4-BE49-F238E27FC236}">
                    <a16:creationId xmlns:a16="http://schemas.microsoft.com/office/drawing/2014/main" id="{B58CE654-EE72-D7B1-5CC8-65709CB038C9}"/>
                  </a:ext>
                </a:extLst>
              </p:cNvPr>
              <p:cNvSpPr/>
              <p:nvPr/>
            </p:nvSpPr>
            <p:spPr>
              <a:xfrm>
                <a:off x="287079" y="893135"/>
                <a:ext cx="1977656" cy="1116418"/>
              </a:xfrm>
              <a:prstGeom prst="roundRect">
                <a:avLst>
                  <a:gd name="adj" fmla="val 10477"/>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200">
                    <a:solidFill>
                      <a:schemeClr val="tx1"/>
                    </a:solidFill>
                  </a:rPr>
                  <a:t>Strong relationship with </a:t>
                </a:r>
                <a:r>
                  <a:rPr lang="en-GB" sz="1800" b="1">
                    <a:solidFill>
                      <a:schemeClr val="tx1"/>
                    </a:solidFill>
                  </a:rPr>
                  <a:t>First Nations </a:t>
                </a:r>
              </a:p>
              <a:p>
                <a:r>
                  <a:rPr lang="en-GB" sz="1200">
                    <a:solidFill>
                      <a:schemeClr val="tx1"/>
                    </a:solidFill>
                  </a:rPr>
                  <a:t>in place with agreements</a:t>
                </a:r>
              </a:p>
            </p:txBody>
          </p:sp>
          <p:sp>
            <p:nvSpPr>
              <p:cNvPr id="18" name="Rectangle: Rounded Corners 17">
                <a:extLst>
                  <a:ext uri="{FF2B5EF4-FFF2-40B4-BE49-F238E27FC236}">
                    <a16:creationId xmlns:a16="http://schemas.microsoft.com/office/drawing/2014/main" id="{DB827FAE-AA1F-81AF-0904-1E24968266E3}"/>
                  </a:ext>
                </a:extLst>
              </p:cNvPr>
              <p:cNvSpPr/>
              <p:nvPr/>
            </p:nvSpPr>
            <p:spPr>
              <a:xfrm>
                <a:off x="2480931" y="893135"/>
                <a:ext cx="1977656" cy="1116418"/>
              </a:xfrm>
              <a:prstGeom prst="roundRect">
                <a:avLst>
                  <a:gd name="adj" fmla="val 10477"/>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b="1">
                    <a:solidFill>
                      <a:schemeClr val="tx1"/>
                    </a:solidFill>
                  </a:rPr>
                  <a:t>Large exploration potential</a:t>
                </a:r>
              </a:p>
              <a:p>
                <a:r>
                  <a:rPr lang="en-GB" sz="1050">
                    <a:solidFill>
                      <a:schemeClr val="tx1"/>
                    </a:solidFill>
                  </a:rPr>
                  <a:t>In Miller Lake Basin, Where Only Periphery Has Been Explored</a:t>
                </a:r>
                <a:endParaRPr lang="en-GB" sz="1100">
                  <a:solidFill>
                    <a:schemeClr val="tx1"/>
                  </a:solidFill>
                </a:endParaRPr>
              </a:p>
            </p:txBody>
          </p:sp>
        </p:grpSp>
        <p:grpSp>
          <p:nvGrpSpPr>
            <p:cNvPr id="21" name="Group 20">
              <a:extLst>
                <a:ext uri="{FF2B5EF4-FFF2-40B4-BE49-F238E27FC236}">
                  <a16:creationId xmlns:a16="http://schemas.microsoft.com/office/drawing/2014/main" id="{737B0175-3FDD-C450-34EA-9AA4DC380FE5}"/>
                </a:ext>
              </a:extLst>
            </p:cNvPr>
            <p:cNvGrpSpPr/>
            <p:nvPr/>
          </p:nvGrpSpPr>
          <p:grpSpPr>
            <a:xfrm>
              <a:off x="292394" y="1052620"/>
              <a:ext cx="8559215" cy="3776330"/>
              <a:chOff x="287079" y="-1766777"/>
              <a:chExt cx="8559215" cy="3776330"/>
            </a:xfrm>
            <a:grpFill/>
          </p:grpSpPr>
          <p:sp>
            <p:nvSpPr>
              <p:cNvPr id="22" name="Rectangle: Rounded Corners 21">
                <a:extLst>
                  <a:ext uri="{FF2B5EF4-FFF2-40B4-BE49-F238E27FC236}">
                    <a16:creationId xmlns:a16="http://schemas.microsoft.com/office/drawing/2014/main" id="{610026BB-A00B-A9EF-EE62-FD3D787C3A26}"/>
                  </a:ext>
                </a:extLst>
              </p:cNvPr>
              <p:cNvSpPr/>
              <p:nvPr/>
            </p:nvSpPr>
            <p:spPr>
              <a:xfrm>
                <a:off x="287079" y="893135"/>
                <a:ext cx="1977656" cy="1116418"/>
              </a:xfrm>
              <a:prstGeom prst="roundRect">
                <a:avLst>
                  <a:gd name="adj" fmla="val 10477"/>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800">
                    <a:solidFill>
                      <a:schemeClr val="tx1"/>
                    </a:solidFill>
                  </a:rPr>
                  <a:t>Excellent</a:t>
                </a:r>
                <a:r>
                  <a:rPr lang="en-GB" sz="1800" b="1">
                    <a:solidFill>
                      <a:schemeClr val="tx1"/>
                    </a:solidFill>
                  </a:rPr>
                  <a:t> infrastructure</a:t>
                </a:r>
              </a:p>
              <a:p>
                <a:r>
                  <a:rPr lang="en-GB">
                    <a:solidFill>
                      <a:schemeClr val="tx1"/>
                    </a:solidFill>
                  </a:rPr>
                  <a:t>Quick access to labour force</a:t>
                </a:r>
              </a:p>
            </p:txBody>
          </p:sp>
          <p:sp>
            <p:nvSpPr>
              <p:cNvPr id="23" name="Rectangle: Rounded Corners 22">
                <a:extLst>
                  <a:ext uri="{FF2B5EF4-FFF2-40B4-BE49-F238E27FC236}">
                    <a16:creationId xmlns:a16="http://schemas.microsoft.com/office/drawing/2014/main" id="{AA9ED8EB-8203-4E0E-6D06-44B8725C6A13}"/>
                  </a:ext>
                </a:extLst>
              </p:cNvPr>
              <p:cNvSpPr/>
              <p:nvPr/>
            </p:nvSpPr>
            <p:spPr>
              <a:xfrm>
                <a:off x="2480931" y="893135"/>
                <a:ext cx="1977656" cy="1116418"/>
              </a:xfrm>
              <a:prstGeom prst="roundRect">
                <a:avLst>
                  <a:gd name="adj" fmla="val 10477"/>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200">
                    <a:solidFill>
                      <a:schemeClr val="tx1"/>
                    </a:solidFill>
                  </a:rPr>
                  <a:t>High grades</a:t>
                </a:r>
              </a:p>
              <a:p>
                <a:r>
                  <a:rPr lang="en-GB" sz="2000" b="1">
                    <a:solidFill>
                      <a:schemeClr val="tx1"/>
                    </a:solidFill>
                  </a:rPr>
                  <a:t>8,582 g/t</a:t>
                </a:r>
              </a:p>
              <a:p>
                <a:r>
                  <a:rPr lang="en-GB" sz="1200">
                    <a:solidFill>
                      <a:schemeClr val="tx1"/>
                    </a:solidFill>
                  </a:rPr>
                  <a:t>Inferred average grade</a:t>
                </a:r>
              </a:p>
              <a:p>
                <a:r>
                  <a:rPr lang="en-GB" sz="1100">
                    <a:solidFill>
                      <a:schemeClr val="tx1"/>
                    </a:solidFill>
                  </a:rPr>
                  <a:t>*Historic resource (2)</a:t>
                </a:r>
              </a:p>
            </p:txBody>
          </p:sp>
          <p:sp>
            <p:nvSpPr>
              <p:cNvPr id="24" name="Rectangle: Rounded Corners 23">
                <a:extLst>
                  <a:ext uri="{FF2B5EF4-FFF2-40B4-BE49-F238E27FC236}">
                    <a16:creationId xmlns:a16="http://schemas.microsoft.com/office/drawing/2014/main" id="{FFAAA8B0-2BAE-6631-CEC7-7C5BA58AD24C}"/>
                  </a:ext>
                </a:extLst>
              </p:cNvPr>
              <p:cNvSpPr/>
              <p:nvPr/>
            </p:nvSpPr>
            <p:spPr>
              <a:xfrm>
                <a:off x="4674786" y="-1766777"/>
                <a:ext cx="1977656" cy="1116418"/>
              </a:xfrm>
              <a:prstGeom prst="roundRect">
                <a:avLst>
                  <a:gd name="adj" fmla="val 10477"/>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800">
                    <a:solidFill>
                      <a:schemeClr val="tx1"/>
                    </a:solidFill>
                  </a:rPr>
                  <a:t>Market Cap</a:t>
                </a:r>
              </a:p>
              <a:p>
                <a:r>
                  <a:rPr lang="en-GB" sz="2000" b="1">
                    <a:solidFill>
                      <a:schemeClr val="tx1"/>
                    </a:solidFill>
                  </a:rPr>
                  <a:t>$32.75M CAD</a:t>
                </a:r>
              </a:p>
              <a:p>
                <a:r>
                  <a:rPr lang="en-GB" sz="1100">
                    <a:solidFill>
                      <a:schemeClr val="tx1"/>
                    </a:solidFill>
                  </a:rPr>
                  <a:t>07-05-26</a:t>
                </a:r>
              </a:p>
            </p:txBody>
          </p:sp>
          <p:sp>
            <p:nvSpPr>
              <p:cNvPr id="25" name="Rectangle: Rounded Corners 24">
                <a:extLst>
                  <a:ext uri="{FF2B5EF4-FFF2-40B4-BE49-F238E27FC236}">
                    <a16:creationId xmlns:a16="http://schemas.microsoft.com/office/drawing/2014/main" id="{AA89FF50-7711-2C5C-8B21-5F57ABAF3D2C}"/>
                  </a:ext>
                </a:extLst>
              </p:cNvPr>
              <p:cNvSpPr/>
              <p:nvPr/>
            </p:nvSpPr>
            <p:spPr>
              <a:xfrm>
                <a:off x="6868638" y="-1761459"/>
                <a:ext cx="1977656" cy="1116418"/>
              </a:xfrm>
              <a:prstGeom prst="roundRect">
                <a:avLst>
                  <a:gd name="adj" fmla="val 10477"/>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800">
                    <a:solidFill>
                      <a:schemeClr val="tx1"/>
                    </a:solidFill>
                  </a:rPr>
                  <a:t>Share Price</a:t>
                </a:r>
              </a:p>
              <a:p>
                <a:r>
                  <a:rPr lang="en-GB" sz="2000" b="1">
                    <a:solidFill>
                      <a:schemeClr val="tx1"/>
                    </a:solidFill>
                  </a:rPr>
                  <a:t>0.24 CAD</a:t>
                </a:r>
              </a:p>
              <a:p>
                <a:r>
                  <a:rPr lang="en-GB" sz="1100">
                    <a:solidFill>
                      <a:schemeClr val="tx1"/>
                    </a:solidFill>
                  </a:rPr>
                  <a:t>12-05-26</a:t>
                </a:r>
              </a:p>
            </p:txBody>
          </p:sp>
        </p:grpSp>
      </p:grpSp>
      <p:sp>
        <p:nvSpPr>
          <p:cNvPr id="27" name="TextBox 26">
            <a:extLst>
              <a:ext uri="{FF2B5EF4-FFF2-40B4-BE49-F238E27FC236}">
                <a16:creationId xmlns:a16="http://schemas.microsoft.com/office/drawing/2014/main" id="{1DA01EEA-795C-1946-42BF-4890A46E5012}"/>
              </a:ext>
            </a:extLst>
          </p:cNvPr>
          <p:cNvSpPr txBox="1"/>
          <p:nvPr/>
        </p:nvSpPr>
        <p:spPr>
          <a:xfrm>
            <a:off x="379709" y="92422"/>
            <a:ext cx="2246128" cy="246221"/>
          </a:xfrm>
          <a:prstGeom prst="rect">
            <a:avLst/>
          </a:prstGeom>
          <a:noFill/>
        </p:spPr>
        <p:txBody>
          <a:bodyPr wrap="none" rtlCol="0">
            <a:spAutoFit/>
          </a:bodyPr>
          <a:lstStyle/>
          <a:p>
            <a:r>
              <a:rPr lang="en-US" sz="1000">
                <a:solidFill>
                  <a:schemeClr val="tx1">
                    <a:lumMod val="60000"/>
                    <a:lumOff val="40000"/>
                  </a:schemeClr>
                </a:solidFill>
                <a:latin typeface="Catamaran Light" pitchFamily="2" charset="77"/>
                <a:cs typeface="Catamaran Light" pitchFamily="2" charset="77"/>
              </a:rPr>
              <a:t>TSX-V </a:t>
            </a:r>
            <a:r>
              <a:rPr lang="en-US" sz="1000" b="1">
                <a:solidFill>
                  <a:schemeClr val="tx1">
                    <a:lumMod val="60000"/>
                    <a:lumOff val="40000"/>
                  </a:schemeClr>
                </a:solidFill>
                <a:latin typeface="Catamaran Light" pitchFamily="2" charset="77"/>
                <a:cs typeface="Catamaran Light" pitchFamily="2" charset="77"/>
              </a:rPr>
              <a:t>NTH</a:t>
            </a:r>
            <a:r>
              <a:rPr lang="en-US" sz="1000">
                <a:solidFill>
                  <a:schemeClr val="tx1">
                    <a:lumMod val="60000"/>
                    <a:lumOff val="40000"/>
                  </a:schemeClr>
                </a:solidFill>
                <a:latin typeface="Catamaran Light" pitchFamily="2" charset="77"/>
                <a:cs typeface="Catamaran Light" pitchFamily="2" charset="77"/>
              </a:rPr>
              <a:t> | OTCQB</a:t>
            </a:r>
            <a:r>
              <a:rPr lang="en-US" sz="1000" b="1">
                <a:solidFill>
                  <a:schemeClr val="tx1">
                    <a:lumMod val="60000"/>
                    <a:lumOff val="40000"/>
                  </a:schemeClr>
                </a:solidFill>
                <a:latin typeface="Catamaran Light" pitchFamily="2" charset="77"/>
                <a:cs typeface="Catamaran Light" pitchFamily="2" charset="77"/>
              </a:rPr>
              <a:t> CCWOF </a:t>
            </a:r>
            <a:r>
              <a:rPr lang="en-US" sz="1000">
                <a:solidFill>
                  <a:schemeClr val="tx1">
                    <a:lumMod val="60000"/>
                    <a:lumOff val="40000"/>
                  </a:schemeClr>
                </a:solidFill>
                <a:latin typeface="Catamaran Light" pitchFamily="2" charset="77"/>
                <a:cs typeface="Catamaran Light" pitchFamily="2" charset="77"/>
              </a:rPr>
              <a:t>| FF </a:t>
            </a:r>
            <a:r>
              <a:rPr lang="en-US" sz="1000" b="1">
                <a:solidFill>
                  <a:schemeClr val="tx1">
                    <a:lumMod val="60000"/>
                    <a:lumOff val="40000"/>
                  </a:schemeClr>
                </a:solidFill>
                <a:latin typeface="Catamaran Light" pitchFamily="2" charset="77"/>
                <a:cs typeface="Catamaran Light" pitchFamily="2" charset="77"/>
              </a:rPr>
              <a:t>QN3</a:t>
            </a:r>
          </a:p>
        </p:txBody>
      </p:sp>
      <p:sp>
        <p:nvSpPr>
          <p:cNvPr id="28" name="TextBox 27">
            <a:extLst>
              <a:ext uri="{FF2B5EF4-FFF2-40B4-BE49-F238E27FC236}">
                <a16:creationId xmlns:a16="http://schemas.microsoft.com/office/drawing/2014/main" id="{87E74B60-60C1-B998-1964-D09000F86B00}"/>
              </a:ext>
            </a:extLst>
          </p:cNvPr>
          <p:cNvSpPr txBox="1"/>
          <p:nvPr/>
        </p:nvSpPr>
        <p:spPr>
          <a:xfrm>
            <a:off x="370558" y="283289"/>
            <a:ext cx="6751962" cy="861774"/>
          </a:xfrm>
          <a:prstGeom prst="rect">
            <a:avLst/>
          </a:prstGeom>
          <a:noFill/>
        </p:spPr>
        <p:txBody>
          <a:bodyPr wrap="square" rtlCol="0">
            <a:spAutoFit/>
          </a:bodyPr>
          <a:lstStyle/>
          <a:p>
            <a:r>
              <a:rPr lang="en-GB" sz="1800" spc="300">
                <a:solidFill>
                  <a:srgbClr val="E8B251"/>
                </a:solidFill>
                <a:latin typeface="Poppins" panose="00000500000000000000" pitchFamily="2" charset="0"/>
                <a:cs typeface="Poppins" panose="00000500000000000000" pitchFamily="2" charset="0"/>
              </a:rPr>
              <a:t>Nord Precious Metals</a:t>
            </a:r>
          </a:p>
          <a:p>
            <a:r>
              <a:rPr lang="en-GB" sz="3200" spc="300">
                <a:solidFill>
                  <a:schemeClr val="tx1"/>
                </a:solidFill>
                <a:latin typeface="Poppins" panose="00000500000000000000" pitchFamily="2" charset="0"/>
                <a:cs typeface="Poppins" panose="00000500000000000000" pitchFamily="2" charset="0"/>
              </a:rPr>
              <a:t>Snapshot</a:t>
            </a:r>
          </a:p>
        </p:txBody>
      </p:sp>
      <p:pic>
        <p:nvPicPr>
          <p:cNvPr id="56" name="Google Shape;130;p2">
            <a:extLst>
              <a:ext uri="{FF2B5EF4-FFF2-40B4-BE49-F238E27FC236}">
                <a16:creationId xmlns:a16="http://schemas.microsoft.com/office/drawing/2014/main" id="{00AB2CD3-16F9-6D1A-C35D-B41DA26A95F8}"/>
              </a:ext>
            </a:extLst>
          </p:cNvPr>
          <p:cNvPicPr preferRelativeResize="0"/>
          <p:nvPr/>
        </p:nvPicPr>
        <p:blipFill rotWithShape="1">
          <a:blip r:embed="rId3">
            <a:alphaModFix/>
          </a:blip>
          <a:srcRect/>
          <a:stretch/>
        </p:blipFill>
        <p:spPr>
          <a:xfrm>
            <a:off x="8302700" y="91508"/>
            <a:ext cx="714300" cy="714300"/>
          </a:xfrm>
          <a:prstGeom prst="rect">
            <a:avLst/>
          </a:prstGeom>
          <a:noFill/>
          <a:ln>
            <a:noFill/>
          </a:ln>
        </p:spPr>
      </p:pic>
      <p:sp>
        <p:nvSpPr>
          <p:cNvPr id="32" name="Rectangle 31">
            <a:extLst>
              <a:ext uri="{FF2B5EF4-FFF2-40B4-BE49-F238E27FC236}">
                <a16:creationId xmlns:a16="http://schemas.microsoft.com/office/drawing/2014/main" id="{2753A077-7554-FF34-E2D7-1F5DF60C9F03}"/>
              </a:ext>
            </a:extLst>
          </p:cNvPr>
          <p:cNvSpPr/>
          <p:nvPr/>
        </p:nvSpPr>
        <p:spPr>
          <a:xfrm>
            <a:off x="0" y="5051078"/>
            <a:ext cx="9144000" cy="92422"/>
          </a:xfrm>
          <a:prstGeom prst="rect">
            <a:avLst/>
          </a:prstGeom>
          <a:solidFill>
            <a:srgbClr val="E4A5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a:extLst>
              <a:ext uri="{FF2B5EF4-FFF2-40B4-BE49-F238E27FC236}">
                <a16:creationId xmlns:a16="http://schemas.microsoft.com/office/drawing/2014/main" id="{0DCDF8DF-B838-4D14-6C31-9343C11057C6}"/>
              </a:ext>
            </a:extLst>
          </p:cNvPr>
          <p:cNvPicPr>
            <a:picLocks noChangeAspect="1"/>
          </p:cNvPicPr>
          <p:nvPr/>
        </p:nvPicPr>
        <p:blipFill>
          <a:blip r:embed="rId4"/>
          <a:stretch>
            <a:fillRect/>
          </a:stretch>
        </p:blipFill>
        <p:spPr>
          <a:xfrm>
            <a:off x="4676001" y="2468880"/>
            <a:ext cx="4004794" cy="2337044"/>
          </a:xfrm>
          <a:prstGeom prst="rect">
            <a:avLst/>
          </a:prstGeom>
        </p:spPr>
      </p:pic>
    </p:spTree>
    <p:extLst>
      <p:ext uri="{BB962C8B-B14F-4D97-AF65-F5344CB8AC3E}">
        <p14:creationId xmlns:p14="http://schemas.microsoft.com/office/powerpoint/2010/main" val="12953258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6" name="Picture 6" descr="Cobalt, Canada: All You Need to Know Before You Go (2026) - Tripadvisor">
            <a:extLst>
              <a:ext uri="{FF2B5EF4-FFF2-40B4-BE49-F238E27FC236}">
                <a16:creationId xmlns:a16="http://schemas.microsoft.com/office/drawing/2014/main" id="{EBEBAD62-8960-7E44-C383-C751820319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3988993" y="0"/>
            <a:ext cx="5167481" cy="5167481"/>
          </a:xfrm>
          <a:prstGeom prst="rect">
            <a:avLst/>
          </a:prstGeom>
          <a:gradFill>
            <a:gsLst>
              <a:gs pos="43300">
                <a:schemeClr val="bg1">
                  <a:alpha val="86000"/>
                </a:schemeClr>
              </a:gs>
              <a:gs pos="0">
                <a:schemeClr val="bg1"/>
              </a:gs>
              <a:gs pos="100000">
                <a:schemeClr val="accent2">
                  <a:lumMod val="30000"/>
                  <a:lumOff val="70000"/>
                  <a:alpha val="0"/>
                </a:schemeClr>
              </a:gs>
            </a:gsLst>
            <a:lin ang="5400000" scaled="1"/>
          </a:gradFill>
        </p:spPr>
      </p:pic>
      <p:sp>
        <p:nvSpPr>
          <p:cNvPr id="8" name="Rectangle 7">
            <a:extLst>
              <a:ext uri="{FF2B5EF4-FFF2-40B4-BE49-F238E27FC236}">
                <a16:creationId xmlns:a16="http://schemas.microsoft.com/office/drawing/2014/main" id="{88DE9D21-D353-3F08-E2DF-96264B31A1AB}"/>
              </a:ext>
            </a:extLst>
          </p:cNvPr>
          <p:cNvSpPr/>
          <p:nvPr/>
        </p:nvSpPr>
        <p:spPr>
          <a:xfrm flipH="1">
            <a:off x="3988993" y="6528"/>
            <a:ext cx="3430214" cy="5136972"/>
          </a:xfrm>
          <a:prstGeom prst="rect">
            <a:avLst/>
          </a:prstGeom>
          <a:gradFill flip="none" rotWithShape="1">
            <a:gsLst>
              <a:gs pos="16000">
                <a:schemeClr val="bg1"/>
              </a:gs>
              <a:gs pos="100000">
                <a:schemeClr val="bg1">
                  <a:alpha val="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Slide Number Placeholder 2">
            <a:extLst>
              <a:ext uri="{FF2B5EF4-FFF2-40B4-BE49-F238E27FC236}">
                <a16:creationId xmlns:a16="http://schemas.microsoft.com/office/drawing/2014/main" id="{AA48F811-9B34-A98A-771F-564F3DF1CDE9}"/>
              </a:ext>
            </a:extLst>
          </p:cNvPr>
          <p:cNvSpPr>
            <a:spLocks noGrp="1"/>
          </p:cNvSpPr>
          <p:nvPr>
            <p:ph type="sldNum" sz="quarter" idx="4"/>
          </p:nvPr>
        </p:nvSpPr>
        <p:spPr/>
        <p:txBody>
          <a:bodyPr/>
          <a:lstStyle/>
          <a:p>
            <a:fld id="{DF89371C-F3DE-41CE-8C98-062F12E79520}" type="slidenum">
              <a:rPr lang="en-GB" smtClean="0"/>
              <a:pPr/>
              <a:t>4</a:t>
            </a:fld>
            <a:endParaRPr lang="en-GB"/>
          </a:p>
        </p:txBody>
      </p:sp>
      <p:sp>
        <p:nvSpPr>
          <p:cNvPr id="6" name="TextBox 5">
            <a:extLst>
              <a:ext uri="{FF2B5EF4-FFF2-40B4-BE49-F238E27FC236}">
                <a16:creationId xmlns:a16="http://schemas.microsoft.com/office/drawing/2014/main" id="{444ECCC2-435B-041E-FBC3-E0DA02AAFD6E}"/>
              </a:ext>
            </a:extLst>
          </p:cNvPr>
          <p:cNvSpPr txBox="1"/>
          <p:nvPr/>
        </p:nvSpPr>
        <p:spPr>
          <a:xfrm>
            <a:off x="370558" y="283289"/>
            <a:ext cx="6751962" cy="861774"/>
          </a:xfrm>
          <a:prstGeom prst="rect">
            <a:avLst/>
          </a:prstGeom>
          <a:noFill/>
        </p:spPr>
        <p:txBody>
          <a:bodyPr wrap="square" rtlCol="0">
            <a:spAutoFit/>
          </a:bodyPr>
          <a:lstStyle/>
          <a:p>
            <a:r>
              <a:rPr lang="en-GB" sz="1800" spc="300">
                <a:solidFill>
                  <a:srgbClr val="E8B251"/>
                </a:solidFill>
                <a:latin typeface="Poppins" panose="00000500000000000000" pitchFamily="2" charset="0"/>
                <a:cs typeface="Poppins" panose="00000500000000000000" pitchFamily="2" charset="0"/>
              </a:rPr>
              <a:t>Nord Precious Metals</a:t>
            </a:r>
          </a:p>
          <a:p>
            <a:r>
              <a:rPr lang="en-GB" sz="3200" spc="300">
                <a:solidFill>
                  <a:srgbClr val="222222"/>
                </a:solidFill>
                <a:latin typeface="Poppins" panose="00000500000000000000" pitchFamily="2" charset="0"/>
                <a:cs typeface="Poppins" panose="00000500000000000000" pitchFamily="2" charset="0"/>
              </a:rPr>
              <a:t>Cobalt Camp</a:t>
            </a:r>
          </a:p>
        </p:txBody>
      </p:sp>
      <p:sp>
        <p:nvSpPr>
          <p:cNvPr id="19" name="TextBox 18">
            <a:extLst>
              <a:ext uri="{FF2B5EF4-FFF2-40B4-BE49-F238E27FC236}">
                <a16:creationId xmlns:a16="http://schemas.microsoft.com/office/drawing/2014/main" id="{60C4262E-0060-053D-0467-178AF4DD7509}"/>
              </a:ext>
            </a:extLst>
          </p:cNvPr>
          <p:cNvSpPr txBox="1"/>
          <p:nvPr/>
        </p:nvSpPr>
        <p:spPr>
          <a:xfrm>
            <a:off x="221651" y="1421824"/>
            <a:ext cx="4680071" cy="338554"/>
          </a:xfrm>
          <a:prstGeom prst="rect">
            <a:avLst/>
          </a:prstGeom>
          <a:noFill/>
        </p:spPr>
        <p:txBody>
          <a:bodyPr wrap="square">
            <a:spAutoFit/>
          </a:bodyPr>
          <a:lstStyle/>
          <a:p>
            <a:pPr marL="158750">
              <a:spcAft>
                <a:spcPts val="600"/>
              </a:spcAft>
            </a:pPr>
            <a:r>
              <a:rPr lang="en-GB" sz="1600" b="1"/>
              <a:t>Ontario is a </a:t>
            </a:r>
            <a:r>
              <a:rPr lang="en-GB" sz="1600" b="1">
                <a:solidFill>
                  <a:srgbClr val="E4A534"/>
                </a:solidFill>
              </a:rPr>
              <a:t>Tier 1</a:t>
            </a:r>
            <a:r>
              <a:rPr lang="en-GB" sz="1600" b="1"/>
              <a:t> mining jurisdiction</a:t>
            </a:r>
            <a:endParaRPr lang="en-GB" sz="1600"/>
          </a:p>
        </p:txBody>
      </p:sp>
      <p:sp>
        <p:nvSpPr>
          <p:cNvPr id="29" name="TextBox 28">
            <a:extLst>
              <a:ext uri="{FF2B5EF4-FFF2-40B4-BE49-F238E27FC236}">
                <a16:creationId xmlns:a16="http://schemas.microsoft.com/office/drawing/2014/main" id="{CFEFAB62-90BE-BEDF-FE5F-DF814B408194}"/>
              </a:ext>
            </a:extLst>
          </p:cNvPr>
          <p:cNvSpPr txBox="1"/>
          <p:nvPr/>
        </p:nvSpPr>
        <p:spPr>
          <a:xfrm>
            <a:off x="363233" y="1839737"/>
            <a:ext cx="4276326" cy="1600438"/>
          </a:xfrm>
          <a:prstGeom prst="rect">
            <a:avLst/>
          </a:prstGeom>
          <a:noFill/>
        </p:spPr>
        <p:txBody>
          <a:bodyPr wrap="square">
            <a:spAutoFit/>
          </a:bodyPr>
          <a:lstStyle/>
          <a:p>
            <a:r>
              <a:rPr lang="en-GB" sz="1600"/>
              <a:t>The Cobalt Camp is one of the world’s highest-grade primary silver districts, with </a:t>
            </a:r>
            <a:r>
              <a:rPr lang="en-GB" sz="6600" b="1">
                <a:solidFill>
                  <a:srgbClr val="E4A534"/>
                </a:solidFill>
              </a:rPr>
              <a:t>500 </a:t>
            </a:r>
            <a:r>
              <a:rPr lang="en-GB" sz="4400">
                <a:solidFill>
                  <a:srgbClr val="E4A534"/>
                </a:solidFill>
              </a:rPr>
              <a:t>Moz+</a:t>
            </a:r>
            <a:endParaRPr lang="en-GB" sz="2400"/>
          </a:p>
        </p:txBody>
      </p:sp>
      <p:sp>
        <p:nvSpPr>
          <p:cNvPr id="34" name="TextBox 33">
            <a:extLst>
              <a:ext uri="{FF2B5EF4-FFF2-40B4-BE49-F238E27FC236}">
                <a16:creationId xmlns:a16="http://schemas.microsoft.com/office/drawing/2014/main" id="{7631987E-B40C-516C-F20E-4CED0741072C}"/>
              </a:ext>
            </a:extLst>
          </p:cNvPr>
          <p:cNvSpPr txBox="1"/>
          <p:nvPr/>
        </p:nvSpPr>
        <p:spPr>
          <a:xfrm>
            <a:off x="370558" y="3363210"/>
            <a:ext cx="3308727" cy="830997"/>
          </a:xfrm>
          <a:prstGeom prst="rect">
            <a:avLst/>
          </a:prstGeom>
          <a:noFill/>
        </p:spPr>
        <p:txBody>
          <a:bodyPr wrap="square">
            <a:spAutoFit/>
          </a:bodyPr>
          <a:lstStyle/>
          <a:p>
            <a:r>
              <a:rPr lang="en-GB" sz="1600">
                <a:solidFill>
                  <a:srgbClr val="E4A534"/>
                </a:solidFill>
              </a:rPr>
              <a:t>of historic production </a:t>
            </a:r>
            <a:r>
              <a:rPr lang="en-GB" sz="1600">
                <a:solidFill>
                  <a:srgbClr val="222222"/>
                </a:solidFill>
              </a:rPr>
              <a:t>and dense network of past-producing mines. </a:t>
            </a:r>
          </a:p>
          <a:p>
            <a:endParaRPr lang="en-GB" sz="1600"/>
          </a:p>
        </p:txBody>
      </p:sp>
      <p:pic>
        <p:nvPicPr>
          <p:cNvPr id="2" name="Google Shape;130;p2">
            <a:extLst>
              <a:ext uri="{FF2B5EF4-FFF2-40B4-BE49-F238E27FC236}">
                <a16:creationId xmlns:a16="http://schemas.microsoft.com/office/drawing/2014/main" id="{5A41C59A-AD1E-572C-51B7-9CA1C22EA662}"/>
              </a:ext>
            </a:extLst>
          </p:cNvPr>
          <p:cNvPicPr preferRelativeResize="0"/>
          <p:nvPr/>
        </p:nvPicPr>
        <p:blipFill rotWithShape="1">
          <a:blip r:embed="rId5">
            <a:alphaModFix/>
          </a:blip>
          <a:srcRect/>
          <a:stretch/>
        </p:blipFill>
        <p:spPr>
          <a:xfrm>
            <a:off x="8302700" y="91508"/>
            <a:ext cx="714300" cy="714300"/>
          </a:xfrm>
          <a:prstGeom prst="rect">
            <a:avLst/>
          </a:prstGeom>
          <a:noFill/>
          <a:ln>
            <a:noFill/>
          </a:ln>
        </p:spPr>
      </p:pic>
      <p:sp>
        <p:nvSpPr>
          <p:cNvPr id="9" name="Rectangle 8">
            <a:extLst>
              <a:ext uri="{FF2B5EF4-FFF2-40B4-BE49-F238E27FC236}">
                <a16:creationId xmlns:a16="http://schemas.microsoft.com/office/drawing/2014/main" id="{2CA84554-3BA0-E9CC-E151-2B696FE8C7D8}"/>
              </a:ext>
            </a:extLst>
          </p:cNvPr>
          <p:cNvSpPr/>
          <p:nvPr/>
        </p:nvSpPr>
        <p:spPr>
          <a:xfrm>
            <a:off x="0" y="5051078"/>
            <a:ext cx="9144000" cy="92422"/>
          </a:xfrm>
          <a:prstGeom prst="rect">
            <a:avLst/>
          </a:prstGeom>
          <a:solidFill>
            <a:srgbClr val="E4A5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8AF66077-DAEA-4DC4-B5F2-1FF352E52BA6}"/>
              </a:ext>
            </a:extLst>
          </p:cNvPr>
          <p:cNvSpPr txBox="1"/>
          <p:nvPr/>
        </p:nvSpPr>
        <p:spPr>
          <a:xfrm>
            <a:off x="379709" y="92422"/>
            <a:ext cx="2244525" cy="246221"/>
          </a:xfrm>
          <a:prstGeom prst="rect">
            <a:avLst/>
          </a:prstGeom>
          <a:noFill/>
        </p:spPr>
        <p:txBody>
          <a:bodyPr wrap="none" rtlCol="0">
            <a:spAutoFit/>
          </a:bodyPr>
          <a:lstStyle/>
          <a:p>
            <a:r>
              <a:rPr lang="en-US" sz="1000">
                <a:solidFill>
                  <a:schemeClr val="tx1">
                    <a:lumMod val="60000"/>
                    <a:lumOff val="40000"/>
                  </a:schemeClr>
                </a:solidFill>
                <a:latin typeface="Catamaran Light" pitchFamily="2" charset="77"/>
                <a:cs typeface="Catamaran Light" pitchFamily="2" charset="77"/>
              </a:rPr>
              <a:t>TSX-V </a:t>
            </a:r>
            <a:r>
              <a:rPr lang="en-US" sz="1000" b="1">
                <a:solidFill>
                  <a:schemeClr val="tx1">
                    <a:lumMod val="60000"/>
                    <a:lumOff val="40000"/>
                  </a:schemeClr>
                </a:solidFill>
                <a:latin typeface="Catamaran Light" pitchFamily="2" charset="77"/>
                <a:cs typeface="Catamaran Light" pitchFamily="2" charset="77"/>
              </a:rPr>
              <a:t>NTH</a:t>
            </a:r>
            <a:r>
              <a:rPr lang="en-US" sz="1000">
                <a:solidFill>
                  <a:schemeClr val="tx1">
                    <a:lumMod val="60000"/>
                    <a:lumOff val="40000"/>
                  </a:schemeClr>
                </a:solidFill>
                <a:latin typeface="Catamaran Light" pitchFamily="2" charset="77"/>
                <a:cs typeface="Catamaran Light" pitchFamily="2" charset="77"/>
              </a:rPr>
              <a:t> | OTCQB</a:t>
            </a:r>
            <a:r>
              <a:rPr lang="en-US" sz="1000" b="1">
                <a:solidFill>
                  <a:schemeClr val="tx1">
                    <a:lumMod val="60000"/>
                    <a:lumOff val="40000"/>
                  </a:schemeClr>
                </a:solidFill>
                <a:latin typeface="Catamaran Light" pitchFamily="2" charset="77"/>
                <a:cs typeface="Catamaran Light" pitchFamily="2" charset="77"/>
              </a:rPr>
              <a:t> CCWOF </a:t>
            </a:r>
            <a:r>
              <a:rPr lang="en-US" sz="1000">
                <a:solidFill>
                  <a:schemeClr val="tx1">
                    <a:lumMod val="60000"/>
                    <a:lumOff val="40000"/>
                  </a:schemeClr>
                </a:solidFill>
                <a:latin typeface="Catamaran Light" pitchFamily="2" charset="77"/>
                <a:cs typeface="Catamaran Light" pitchFamily="2" charset="77"/>
              </a:rPr>
              <a:t>| FF </a:t>
            </a:r>
            <a:r>
              <a:rPr lang="en-US" sz="1000" b="1">
                <a:solidFill>
                  <a:schemeClr val="tx1">
                    <a:lumMod val="60000"/>
                    <a:lumOff val="40000"/>
                  </a:schemeClr>
                </a:solidFill>
                <a:latin typeface="Catamaran Light" pitchFamily="2" charset="77"/>
                <a:cs typeface="Catamaran Light" pitchFamily="2" charset="77"/>
              </a:rPr>
              <a:t>QN3</a:t>
            </a:r>
          </a:p>
        </p:txBody>
      </p:sp>
      <p:sp>
        <p:nvSpPr>
          <p:cNvPr id="5" name="TextBox 4">
            <a:extLst>
              <a:ext uri="{FF2B5EF4-FFF2-40B4-BE49-F238E27FC236}">
                <a16:creationId xmlns:a16="http://schemas.microsoft.com/office/drawing/2014/main" id="{7FE7B10E-49C2-142E-B56A-B91142F922EE}"/>
              </a:ext>
            </a:extLst>
          </p:cNvPr>
          <p:cNvSpPr txBox="1"/>
          <p:nvPr/>
        </p:nvSpPr>
        <p:spPr>
          <a:xfrm>
            <a:off x="221650" y="4036921"/>
            <a:ext cx="4680071" cy="338554"/>
          </a:xfrm>
          <a:prstGeom prst="rect">
            <a:avLst/>
          </a:prstGeom>
          <a:noFill/>
        </p:spPr>
        <p:txBody>
          <a:bodyPr wrap="square">
            <a:spAutoFit/>
          </a:bodyPr>
          <a:lstStyle/>
          <a:p>
            <a:pPr marL="158750">
              <a:spcAft>
                <a:spcPts val="600"/>
              </a:spcAft>
            </a:pPr>
            <a:r>
              <a:rPr lang="en-GB" sz="1600" b="1"/>
              <a:t>Narrow, high-grade vein mining</a:t>
            </a:r>
          </a:p>
        </p:txBody>
      </p:sp>
    </p:spTree>
    <p:extLst>
      <p:ext uri="{BB962C8B-B14F-4D97-AF65-F5344CB8AC3E}">
        <p14:creationId xmlns:p14="http://schemas.microsoft.com/office/powerpoint/2010/main" val="4167671433"/>
      </p:ext>
    </p:extLst>
  </p:cSld>
  <p:clrMapOvr>
    <a:masterClrMapping/>
  </p:clrMapOvr>
  <p:extLst>
    <p:ext uri="{6950BFC3-D8DA-4A85-94F7-54DA5524770B}">
      <p188:commentRel xmlns:p188="http://schemas.microsoft.com/office/powerpoint/2018/8/main" r:id="rId3"/>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C5BC528-B081-06B7-7E15-E24834321F8C}"/>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DF89371C-F3DE-41CE-8C98-062F12E79520}" type="slidenum">
              <a:rPr kumimoji="0" lang="en-GB" sz="1200" b="0" i="0" u="none" strike="noStrike" kern="0" cap="none" spc="0" normalizeH="0" baseline="0" noProof="0" smtClean="0">
                <a:ln>
                  <a:noFill/>
                </a:ln>
                <a:solidFill>
                  <a:schemeClr val="bg1">
                    <a:lumMod val="50000"/>
                  </a:schemeClr>
                </a:solidFill>
                <a:effectLst/>
                <a:uLnTx/>
                <a:uFillTx/>
                <a:latin typeface="Poppins" panose="00000500000000000000" pitchFamily="2" charset="0"/>
                <a:cs typeface="Poppins" panose="00000500000000000000" pitchFamily="2" charset="0"/>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a:t>
            </a:fld>
            <a:endParaRPr kumimoji="0" lang="en-GB" sz="1200" b="0" i="0" u="none" strike="noStrike" kern="0" cap="none" spc="0" normalizeH="0" baseline="0" noProof="0">
              <a:ln>
                <a:noFill/>
              </a:ln>
              <a:solidFill>
                <a:schemeClr val="bg1">
                  <a:lumMod val="50000"/>
                </a:schemeClr>
              </a:solidFill>
              <a:effectLst/>
              <a:uLnTx/>
              <a:uFillTx/>
              <a:latin typeface="Poppins" panose="00000500000000000000" pitchFamily="2" charset="0"/>
              <a:cs typeface="Poppins" panose="00000500000000000000" pitchFamily="2" charset="0"/>
              <a:sym typeface="Arial"/>
            </a:endParaRPr>
          </a:p>
        </p:txBody>
      </p:sp>
      <p:sp>
        <p:nvSpPr>
          <p:cNvPr id="301" name="GoldSubhead"/>
          <p:cNvSpPr txBox="1"/>
          <p:nvPr/>
        </p:nvSpPr>
        <p:spPr>
          <a:xfrm>
            <a:off x="381000" y="279400"/>
            <a:ext cx="6350000" cy="317500"/>
          </a:xfrm>
          <a:prstGeom prst="rect">
            <a:avLst/>
          </a:prstGeom>
          <a:noFill/>
        </p:spPr>
        <p:txBody>
          <a:bodyPr wrap="square" lIns="91440" tIns="45720" rIns="91440" bIns="45720" rtlCol="0" anchor="t"/>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300" normalizeH="0" baseline="0" noProof="0">
                <a:ln>
                  <a:noFill/>
                </a:ln>
                <a:solidFill>
                  <a:srgbClr val="E8B251"/>
                </a:solidFill>
                <a:effectLst/>
                <a:uLnTx/>
                <a:uFillTx/>
                <a:latin typeface="Poppins"/>
                <a:cs typeface="Arial"/>
                <a:sym typeface="Arial"/>
              </a:rPr>
              <a:t>Government &amp; Media Validation</a:t>
            </a:r>
          </a:p>
        </p:txBody>
      </p:sp>
      <p:sp>
        <p:nvSpPr>
          <p:cNvPr id="302" name="MainTitle"/>
          <p:cNvSpPr txBox="1"/>
          <p:nvPr/>
        </p:nvSpPr>
        <p:spPr>
          <a:xfrm>
            <a:off x="381000" y="533400"/>
            <a:ext cx="8685892" cy="571500"/>
          </a:xfrm>
          <a:prstGeom prst="rect">
            <a:avLst/>
          </a:prstGeom>
          <a:noFill/>
        </p:spPr>
        <p:txBody>
          <a:bodyPr wrap="square" lIns="91440" tIns="45720" rIns="91440" bIns="45720" rtlCol="0" anchor="t"/>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3200" spc="300">
                <a:solidFill>
                  <a:srgbClr val="222222"/>
                </a:solidFill>
                <a:latin typeface="Poppins" panose="00000500000000000000" pitchFamily="2" charset="0"/>
                <a:cs typeface="Poppins" panose="00000500000000000000" pitchFamily="2" charset="0"/>
              </a:rPr>
              <a:t>The Moment for Ontario Silver</a:t>
            </a:r>
          </a:p>
        </p:txBody>
      </p:sp>
      <p:grpSp>
        <p:nvGrpSpPr>
          <p:cNvPr id="14" name="Group 13">
            <a:extLst>
              <a:ext uri="{FF2B5EF4-FFF2-40B4-BE49-F238E27FC236}">
                <a16:creationId xmlns:a16="http://schemas.microsoft.com/office/drawing/2014/main" id="{D3E23F4B-645D-7480-1747-D6DFED249FDC}"/>
              </a:ext>
            </a:extLst>
          </p:cNvPr>
          <p:cNvGrpSpPr/>
          <p:nvPr/>
        </p:nvGrpSpPr>
        <p:grpSpPr>
          <a:xfrm>
            <a:off x="488048" y="1225475"/>
            <a:ext cx="8040086" cy="3418462"/>
            <a:chOff x="525118" y="1104900"/>
            <a:chExt cx="9016679" cy="3441700"/>
          </a:xfrm>
        </p:grpSpPr>
        <p:sp>
          <p:nvSpPr>
            <p:cNvPr id="13" name="Rectangle: Rounded Corners 12">
              <a:extLst>
                <a:ext uri="{FF2B5EF4-FFF2-40B4-BE49-F238E27FC236}">
                  <a16:creationId xmlns:a16="http://schemas.microsoft.com/office/drawing/2014/main" id="{AFB1A98D-6A2D-AEDD-5821-567B92E48264}"/>
                </a:ext>
              </a:extLst>
            </p:cNvPr>
            <p:cNvSpPr/>
            <p:nvPr/>
          </p:nvSpPr>
          <p:spPr>
            <a:xfrm>
              <a:off x="6637216" y="1104900"/>
              <a:ext cx="2904581" cy="3441700"/>
            </a:xfrm>
            <a:prstGeom prst="roundRect">
              <a:avLst>
                <a:gd name="adj" fmla="val 0"/>
              </a:avLst>
            </a:prstGeom>
            <a:solidFill>
              <a:schemeClr val="bg1"/>
            </a:solidFill>
            <a:ln>
              <a:solidFill>
                <a:srgbClr val="E4A5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Rounded Corners 11">
              <a:extLst>
                <a:ext uri="{FF2B5EF4-FFF2-40B4-BE49-F238E27FC236}">
                  <a16:creationId xmlns:a16="http://schemas.microsoft.com/office/drawing/2014/main" id="{F6D92F48-85EE-C4AE-6B96-79DC8F6879CC}"/>
                </a:ext>
              </a:extLst>
            </p:cNvPr>
            <p:cNvSpPr/>
            <p:nvPr/>
          </p:nvSpPr>
          <p:spPr>
            <a:xfrm>
              <a:off x="3581166" y="1104900"/>
              <a:ext cx="2904581" cy="2609482"/>
            </a:xfrm>
            <a:prstGeom prst="roundRect">
              <a:avLst>
                <a:gd name="adj" fmla="val 0"/>
              </a:avLst>
            </a:prstGeom>
            <a:solidFill>
              <a:schemeClr val="bg1"/>
            </a:solidFill>
            <a:ln>
              <a:solidFill>
                <a:srgbClr val="E4A5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id="{D5D8EA88-618A-BA95-6F7F-A496170E6348}"/>
                </a:ext>
              </a:extLst>
            </p:cNvPr>
            <p:cNvPicPr>
              <a:picLocks noChangeAspect="1"/>
            </p:cNvPicPr>
            <p:nvPr/>
          </p:nvPicPr>
          <p:blipFill>
            <a:blip r:embed="rId2"/>
            <a:stretch>
              <a:fillRect/>
            </a:stretch>
          </p:blipFill>
          <p:spPr>
            <a:xfrm>
              <a:off x="4035332" y="1125699"/>
              <a:ext cx="1996248" cy="2543989"/>
            </a:xfrm>
            <a:prstGeom prst="rect">
              <a:avLst/>
            </a:prstGeom>
          </p:spPr>
        </p:pic>
        <p:sp>
          <p:nvSpPr>
            <p:cNvPr id="11" name="Rectangle: Rounded Corners 10">
              <a:extLst>
                <a:ext uri="{FF2B5EF4-FFF2-40B4-BE49-F238E27FC236}">
                  <a16:creationId xmlns:a16="http://schemas.microsoft.com/office/drawing/2014/main" id="{1ACEA779-2ADE-968A-A4C4-C4DCAF4FC1AE}"/>
                </a:ext>
              </a:extLst>
            </p:cNvPr>
            <p:cNvSpPr/>
            <p:nvPr/>
          </p:nvSpPr>
          <p:spPr>
            <a:xfrm>
              <a:off x="525118" y="1104900"/>
              <a:ext cx="2904581" cy="3441700"/>
            </a:xfrm>
            <a:prstGeom prst="roundRect">
              <a:avLst>
                <a:gd name="adj" fmla="val 0"/>
              </a:avLst>
            </a:prstGeom>
            <a:solidFill>
              <a:schemeClr val="bg1"/>
            </a:solidFill>
            <a:ln>
              <a:solidFill>
                <a:srgbClr val="E4A5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screenshot of a social media post&#10;&#10;AI-generated content may be incorrect.">
              <a:extLst>
                <a:ext uri="{FF2B5EF4-FFF2-40B4-BE49-F238E27FC236}">
                  <a16:creationId xmlns:a16="http://schemas.microsoft.com/office/drawing/2014/main" id="{79876C5D-2525-A55C-4EE9-B0121339BCB7}"/>
                </a:ext>
              </a:extLst>
            </p:cNvPr>
            <p:cNvPicPr>
              <a:picLocks noChangeAspect="1"/>
            </p:cNvPicPr>
            <p:nvPr/>
          </p:nvPicPr>
          <p:blipFill>
            <a:blip r:embed="rId3"/>
            <a:stretch>
              <a:fillRect/>
            </a:stretch>
          </p:blipFill>
          <p:spPr>
            <a:xfrm>
              <a:off x="585592" y="1346917"/>
              <a:ext cx="2783635" cy="2875116"/>
            </a:xfrm>
            <a:prstGeom prst="roundRect">
              <a:avLst>
                <a:gd name="adj" fmla="val 4261"/>
              </a:avLst>
            </a:prstGeom>
          </p:spPr>
        </p:pic>
        <p:pic>
          <p:nvPicPr>
            <p:cNvPr id="10" name="Picture 9">
              <a:extLst>
                <a:ext uri="{FF2B5EF4-FFF2-40B4-BE49-F238E27FC236}">
                  <a16:creationId xmlns:a16="http://schemas.microsoft.com/office/drawing/2014/main" id="{D96D53CF-5B31-BA73-2880-242814EA37C3}"/>
                </a:ext>
              </a:extLst>
            </p:cNvPr>
            <p:cNvPicPr>
              <a:picLocks noChangeAspect="1"/>
            </p:cNvPicPr>
            <p:nvPr/>
          </p:nvPicPr>
          <p:blipFill>
            <a:blip r:embed="rId4"/>
            <a:srcRect l="549"/>
            <a:stretch>
              <a:fillRect/>
            </a:stretch>
          </p:blipFill>
          <p:spPr>
            <a:xfrm>
              <a:off x="6912198" y="1421273"/>
              <a:ext cx="2354618" cy="2726403"/>
            </a:xfrm>
            <a:prstGeom prst="rect">
              <a:avLst/>
            </a:prstGeom>
          </p:spPr>
        </p:pic>
      </p:grpSp>
      <p:sp>
        <p:nvSpPr>
          <p:cNvPr id="2" name="TextBox 1">
            <a:extLst>
              <a:ext uri="{FF2B5EF4-FFF2-40B4-BE49-F238E27FC236}">
                <a16:creationId xmlns:a16="http://schemas.microsoft.com/office/drawing/2014/main" id="{24DEA190-C440-C05A-F916-05D04E80DF21}"/>
              </a:ext>
            </a:extLst>
          </p:cNvPr>
          <p:cNvSpPr txBox="1"/>
          <p:nvPr/>
        </p:nvSpPr>
        <p:spPr>
          <a:xfrm>
            <a:off x="569014" y="4351944"/>
            <a:ext cx="2509020" cy="261610"/>
          </a:xfrm>
          <a:prstGeom prst="rect">
            <a:avLst/>
          </a:prstGeom>
          <a:noFill/>
        </p:spPr>
        <p:txBody>
          <a:bodyPr wrap="none" rtlCol="0">
            <a:spAutoFit/>
          </a:bodyPr>
          <a:lstStyle/>
          <a:p>
            <a:r>
              <a:rPr lang="en-GB" sz="1100"/>
              <a:t>Ontario Minister of Energy and Mines</a:t>
            </a:r>
          </a:p>
        </p:txBody>
      </p:sp>
      <p:sp>
        <p:nvSpPr>
          <p:cNvPr id="7" name="TextBox 6">
            <a:extLst>
              <a:ext uri="{FF2B5EF4-FFF2-40B4-BE49-F238E27FC236}">
                <a16:creationId xmlns:a16="http://schemas.microsoft.com/office/drawing/2014/main" id="{39078476-B647-266E-68E6-B1AC3AD6EA12}"/>
              </a:ext>
            </a:extLst>
          </p:cNvPr>
          <p:cNvSpPr txBox="1"/>
          <p:nvPr/>
        </p:nvSpPr>
        <p:spPr>
          <a:xfrm>
            <a:off x="6216873" y="4362690"/>
            <a:ext cx="2085827" cy="276999"/>
          </a:xfrm>
          <a:prstGeom prst="rect">
            <a:avLst/>
          </a:prstGeom>
          <a:noFill/>
        </p:spPr>
        <p:txBody>
          <a:bodyPr wrap="none" rtlCol="0">
            <a:spAutoFit/>
          </a:bodyPr>
          <a:lstStyle/>
          <a:p>
            <a:r>
              <a:rPr lang="en-GB" sz="1200"/>
              <a:t>Canadian Institute of Mining</a:t>
            </a:r>
          </a:p>
        </p:txBody>
      </p:sp>
      <p:pic>
        <p:nvPicPr>
          <p:cNvPr id="8" name="Google Shape;130;p2">
            <a:extLst>
              <a:ext uri="{FF2B5EF4-FFF2-40B4-BE49-F238E27FC236}">
                <a16:creationId xmlns:a16="http://schemas.microsoft.com/office/drawing/2014/main" id="{F0D7BB8B-8096-E198-6B85-B9912E906A60}"/>
              </a:ext>
            </a:extLst>
          </p:cNvPr>
          <p:cNvPicPr preferRelativeResize="0"/>
          <p:nvPr/>
        </p:nvPicPr>
        <p:blipFill rotWithShape="1">
          <a:blip r:embed="rId5">
            <a:alphaModFix/>
          </a:blip>
          <a:srcRect/>
          <a:stretch/>
        </p:blipFill>
        <p:spPr>
          <a:xfrm>
            <a:off x="8302700" y="91508"/>
            <a:ext cx="714300" cy="714300"/>
          </a:xfrm>
          <a:prstGeom prst="rect">
            <a:avLst/>
          </a:prstGeom>
          <a:noFill/>
          <a:ln>
            <a:noFill/>
          </a:ln>
        </p:spPr>
      </p:pic>
      <p:pic>
        <p:nvPicPr>
          <p:cNvPr id="3" name="Picture 2">
            <a:extLst>
              <a:ext uri="{FF2B5EF4-FFF2-40B4-BE49-F238E27FC236}">
                <a16:creationId xmlns:a16="http://schemas.microsoft.com/office/drawing/2014/main" id="{86DA4D1F-9DB9-412F-0A91-0F7DD5D3E8F1}"/>
              </a:ext>
            </a:extLst>
          </p:cNvPr>
          <p:cNvPicPr>
            <a:picLocks noChangeAspect="1"/>
          </p:cNvPicPr>
          <p:nvPr/>
        </p:nvPicPr>
        <p:blipFill>
          <a:blip r:embed="rId6"/>
          <a:stretch>
            <a:fillRect/>
          </a:stretch>
        </p:blipFill>
        <p:spPr>
          <a:xfrm>
            <a:off x="3213097" y="3923830"/>
            <a:ext cx="2589987" cy="715859"/>
          </a:xfrm>
          <a:prstGeom prst="roundRect">
            <a:avLst>
              <a:gd name="adj" fmla="val 0"/>
            </a:avLst>
          </a:prstGeom>
          <a:ln w="19050">
            <a:solidFill>
              <a:schemeClr val="tx1">
                <a:lumMod val="50000"/>
              </a:schemeClr>
            </a:solidFill>
          </a:ln>
        </p:spPr>
      </p:pic>
      <p:sp>
        <p:nvSpPr>
          <p:cNvPr id="9" name="TextBox 8">
            <a:extLst>
              <a:ext uri="{FF2B5EF4-FFF2-40B4-BE49-F238E27FC236}">
                <a16:creationId xmlns:a16="http://schemas.microsoft.com/office/drawing/2014/main" id="{5C7CC387-3F58-E907-53F0-471CCAD2A44D}"/>
              </a:ext>
            </a:extLst>
          </p:cNvPr>
          <p:cNvSpPr txBox="1"/>
          <p:nvPr/>
        </p:nvSpPr>
        <p:spPr>
          <a:xfrm>
            <a:off x="379709" y="92422"/>
            <a:ext cx="2244525" cy="246221"/>
          </a:xfrm>
          <a:prstGeom prst="rect">
            <a:avLst/>
          </a:prstGeom>
          <a:noFill/>
        </p:spPr>
        <p:txBody>
          <a:bodyPr wrap="none" rtlCol="0">
            <a:spAutoFit/>
          </a:bodyPr>
          <a:lstStyle/>
          <a:p>
            <a:r>
              <a:rPr lang="en-US" sz="1000">
                <a:solidFill>
                  <a:schemeClr val="tx1">
                    <a:lumMod val="60000"/>
                    <a:lumOff val="40000"/>
                  </a:schemeClr>
                </a:solidFill>
                <a:latin typeface="Catamaran Light" pitchFamily="2" charset="77"/>
                <a:cs typeface="Catamaran Light" pitchFamily="2" charset="77"/>
              </a:rPr>
              <a:t>TSX-V </a:t>
            </a:r>
            <a:r>
              <a:rPr lang="en-US" sz="1000" b="1">
                <a:solidFill>
                  <a:schemeClr val="tx1">
                    <a:lumMod val="60000"/>
                    <a:lumOff val="40000"/>
                  </a:schemeClr>
                </a:solidFill>
                <a:latin typeface="Catamaran Light" pitchFamily="2" charset="77"/>
                <a:cs typeface="Catamaran Light" pitchFamily="2" charset="77"/>
              </a:rPr>
              <a:t>NTH</a:t>
            </a:r>
            <a:r>
              <a:rPr lang="en-US" sz="1000">
                <a:solidFill>
                  <a:schemeClr val="tx1">
                    <a:lumMod val="60000"/>
                    <a:lumOff val="40000"/>
                  </a:schemeClr>
                </a:solidFill>
                <a:latin typeface="Catamaran Light" pitchFamily="2" charset="77"/>
                <a:cs typeface="Catamaran Light" pitchFamily="2" charset="77"/>
              </a:rPr>
              <a:t> | OTCQB</a:t>
            </a:r>
            <a:r>
              <a:rPr lang="en-US" sz="1000" b="1">
                <a:solidFill>
                  <a:schemeClr val="tx1">
                    <a:lumMod val="60000"/>
                    <a:lumOff val="40000"/>
                  </a:schemeClr>
                </a:solidFill>
                <a:latin typeface="Catamaran Light" pitchFamily="2" charset="77"/>
                <a:cs typeface="Catamaran Light" pitchFamily="2" charset="77"/>
              </a:rPr>
              <a:t> CCWOF </a:t>
            </a:r>
            <a:r>
              <a:rPr lang="en-US" sz="1000">
                <a:solidFill>
                  <a:schemeClr val="tx1">
                    <a:lumMod val="60000"/>
                    <a:lumOff val="40000"/>
                  </a:schemeClr>
                </a:solidFill>
                <a:latin typeface="Catamaran Light" pitchFamily="2" charset="77"/>
                <a:cs typeface="Catamaran Light" pitchFamily="2" charset="77"/>
              </a:rPr>
              <a:t>| FF </a:t>
            </a:r>
            <a:r>
              <a:rPr lang="en-US" sz="1000" b="1">
                <a:solidFill>
                  <a:schemeClr val="tx1">
                    <a:lumMod val="60000"/>
                    <a:lumOff val="40000"/>
                  </a:schemeClr>
                </a:solidFill>
                <a:latin typeface="Catamaran Light" pitchFamily="2" charset="77"/>
                <a:cs typeface="Catamaran Light" pitchFamily="2" charset="77"/>
              </a:rPr>
              <a:t>QN3</a:t>
            </a:r>
          </a:p>
        </p:txBody>
      </p:sp>
      <p:sp>
        <p:nvSpPr>
          <p:cNvPr id="16" name="Rectangle 15">
            <a:extLst>
              <a:ext uri="{FF2B5EF4-FFF2-40B4-BE49-F238E27FC236}">
                <a16:creationId xmlns:a16="http://schemas.microsoft.com/office/drawing/2014/main" id="{D229C0B3-2DB8-B17B-19AC-C2459C29BE4D}"/>
              </a:ext>
            </a:extLst>
          </p:cNvPr>
          <p:cNvSpPr/>
          <p:nvPr/>
        </p:nvSpPr>
        <p:spPr>
          <a:xfrm>
            <a:off x="0" y="5051078"/>
            <a:ext cx="9144000" cy="92422"/>
          </a:xfrm>
          <a:prstGeom prst="rect">
            <a:avLst/>
          </a:prstGeom>
          <a:solidFill>
            <a:srgbClr val="E4A5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331145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65727-C150-B717-EB94-6A31711FD114}"/>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34463FFA-F2B4-F06E-D778-E135C5D2F93C}"/>
              </a:ext>
            </a:extLst>
          </p:cNvPr>
          <p:cNvPicPr>
            <a:picLocks noChangeAspect="1"/>
          </p:cNvPicPr>
          <p:nvPr/>
        </p:nvPicPr>
        <p:blipFill>
          <a:blip r:embed="rId2"/>
          <a:stretch>
            <a:fillRect/>
          </a:stretch>
        </p:blipFill>
        <p:spPr>
          <a:xfrm>
            <a:off x="0" y="0"/>
            <a:ext cx="9143102" cy="5143500"/>
          </a:xfrm>
          <a:prstGeom prst="rect">
            <a:avLst/>
          </a:prstGeom>
        </p:spPr>
      </p:pic>
      <p:sp>
        <p:nvSpPr>
          <p:cNvPr id="3" name="Slide Number Placeholder 2">
            <a:extLst>
              <a:ext uri="{FF2B5EF4-FFF2-40B4-BE49-F238E27FC236}">
                <a16:creationId xmlns:a16="http://schemas.microsoft.com/office/drawing/2014/main" id="{9773D10F-F229-452D-F853-52BC207B3647}"/>
              </a:ext>
            </a:extLst>
          </p:cNvPr>
          <p:cNvSpPr>
            <a:spLocks noGrp="1"/>
          </p:cNvSpPr>
          <p:nvPr>
            <p:ph type="sldNum" sz="quarter" idx="4"/>
          </p:nvPr>
        </p:nvSpPr>
        <p:spPr/>
        <p:txBody>
          <a:bodyPr/>
          <a:lstStyle/>
          <a:p>
            <a:fld id="{DF89371C-F3DE-41CE-8C98-062F12E79520}" type="slidenum">
              <a:rPr lang="en-GB" smtClean="0"/>
              <a:pPr/>
              <a:t>6</a:t>
            </a:fld>
            <a:endParaRPr lang="en-GB"/>
          </a:p>
        </p:txBody>
      </p:sp>
      <p:sp>
        <p:nvSpPr>
          <p:cNvPr id="8" name="TextBox 7">
            <a:extLst>
              <a:ext uri="{FF2B5EF4-FFF2-40B4-BE49-F238E27FC236}">
                <a16:creationId xmlns:a16="http://schemas.microsoft.com/office/drawing/2014/main" id="{A7D9ED70-F079-898B-B30D-D6C5975D9554}"/>
              </a:ext>
            </a:extLst>
          </p:cNvPr>
          <p:cNvSpPr txBox="1"/>
          <p:nvPr/>
        </p:nvSpPr>
        <p:spPr>
          <a:xfrm>
            <a:off x="2028117" y="79981"/>
            <a:ext cx="2244525" cy="246221"/>
          </a:xfrm>
          <a:prstGeom prst="rect">
            <a:avLst/>
          </a:prstGeom>
          <a:noFill/>
        </p:spPr>
        <p:txBody>
          <a:bodyPr wrap="none" rtlCol="0">
            <a:spAutoFit/>
          </a:bodyPr>
          <a:lstStyle/>
          <a:p>
            <a:r>
              <a:rPr lang="en-US" sz="1000">
                <a:solidFill>
                  <a:schemeClr val="tx1">
                    <a:lumMod val="60000"/>
                    <a:lumOff val="40000"/>
                  </a:schemeClr>
                </a:solidFill>
                <a:latin typeface="Catamaran Light" pitchFamily="2" charset="77"/>
                <a:cs typeface="Catamaran Light" pitchFamily="2" charset="77"/>
              </a:rPr>
              <a:t>TSX-V </a:t>
            </a:r>
            <a:r>
              <a:rPr lang="en-US" sz="1000" b="1">
                <a:solidFill>
                  <a:schemeClr val="tx1">
                    <a:lumMod val="60000"/>
                    <a:lumOff val="40000"/>
                  </a:schemeClr>
                </a:solidFill>
                <a:latin typeface="Catamaran Light" pitchFamily="2" charset="77"/>
                <a:cs typeface="Catamaran Light" pitchFamily="2" charset="77"/>
              </a:rPr>
              <a:t>NTH</a:t>
            </a:r>
            <a:r>
              <a:rPr lang="en-US" sz="1000">
                <a:solidFill>
                  <a:schemeClr val="tx1">
                    <a:lumMod val="60000"/>
                    <a:lumOff val="40000"/>
                  </a:schemeClr>
                </a:solidFill>
                <a:latin typeface="Catamaran Light" pitchFamily="2" charset="77"/>
                <a:cs typeface="Catamaran Light" pitchFamily="2" charset="77"/>
              </a:rPr>
              <a:t> | OTCQB</a:t>
            </a:r>
            <a:r>
              <a:rPr lang="en-US" sz="1000" b="1">
                <a:solidFill>
                  <a:schemeClr val="tx1">
                    <a:lumMod val="60000"/>
                    <a:lumOff val="40000"/>
                  </a:schemeClr>
                </a:solidFill>
                <a:latin typeface="Catamaran Light" pitchFamily="2" charset="77"/>
                <a:cs typeface="Catamaran Light" pitchFamily="2" charset="77"/>
              </a:rPr>
              <a:t> CCWOF </a:t>
            </a:r>
            <a:r>
              <a:rPr lang="en-US" sz="1000">
                <a:solidFill>
                  <a:schemeClr val="tx1">
                    <a:lumMod val="60000"/>
                    <a:lumOff val="40000"/>
                  </a:schemeClr>
                </a:solidFill>
                <a:latin typeface="Catamaran Light" pitchFamily="2" charset="77"/>
                <a:cs typeface="Catamaran Light" pitchFamily="2" charset="77"/>
              </a:rPr>
              <a:t>| FF </a:t>
            </a:r>
            <a:r>
              <a:rPr lang="en-US" sz="1000" b="1">
                <a:solidFill>
                  <a:schemeClr val="tx1">
                    <a:lumMod val="60000"/>
                    <a:lumOff val="40000"/>
                  </a:schemeClr>
                </a:solidFill>
                <a:latin typeface="Catamaran Light" pitchFamily="2" charset="77"/>
                <a:cs typeface="Catamaran Light" pitchFamily="2" charset="77"/>
              </a:rPr>
              <a:t>QN3</a:t>
            </a:r>
          </a:p>
        </p:txBody>
      </p:sp>
    </p:spTree>
    <p:extLst>
      <p:ext uri="{BB962C8B-B14F-4D97-AF65-F5344CB8AC3E}">
        <p14:creationId xmlns:p14="http://schemas.microsoft.com/office/powerpoint/2010/main" val="25502784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B74E75-A851-DF7D-1FB6-70B1E826318D}"/>
            </a:ext>
          </a:extLst>
        </p:cNvPr>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0BC5233B-A760-61B4-EDFC-0B105F7AA546}"/>
              </a:ext>
            </a:extLst>
          </p:cNvPr>
          <p:cNvSpPr/>
          <p:nvPr/>
        </p:nvSpPr>
        <p:spPr>
          <a:xfrm>
            <a:off x="486699" y="2633007"/>
            <a:ext cx="2793520" cy="2177799"/>
          </a:xfrm>
          <a:prstGeom prst="roundRect">
            <a:avLst>
              <a:gd name="adj" fmla="val 7062"/>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Rounded Corners 8">
            <a:extLst>
              <a:ext uri="{FF2B5EF4-FFF2-40B4-BE49-F238E27FC236}">
                <a16:creationId xmlns:a16="http://schemas.microsoft.com/office/drawing/2014/main" id="{20BCAD4C-176D-48AB-C62F-D0E9CE0A3099}"/>
              </a:ext>
            </a:extLst>
          </p:cNvPr>
          <p:cNvSpPr/>
          <p:nvPr/>
        </p:nvSpPr>
        <p:spPr>
          <a:xfrm>
            <a:off x="4016188" y="2633007"/>
            <a:ext cx="4677808" cy="2177799"/>
          </a:xfrm>
          <a:prstGeom prst="roundRect">
            <a:avLst>
              <a:gd name="adj" fmla="val 7062"/>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Rounded Corners 13">
            <a:extLst>
              <a:ext uri="{FF2B5EF4-FFF2-40B4-BE49-F238E27FC236}">
                <a16:creationId xmlns:a16="http://schemas.microsoft.com/office/drawing/2014/main" id="{1CF5D690-556C-6DB9-A4BA-98B58D66738D}"/>
              </a:ext>
            </a:extLst>
          </p:cNvPr>
          <p:cNvSpPr/>
          <p:nvPr/>
        </p:nvSpPr>
        <p:spPr>
          <a:xfrm>
            <a:off x="411500" y="2317750"/>
            <a:ext cx="6694125" cy="304494"/>
          </a:xfrm>
          <a:prstGeom prst="roundRect">
            <a:avLst/>
          </a:prstGeom>
          <a:solidFill>
            <a:srgbClr val="E4A5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a:t>Dual Track Strategy</a:t>
            </a:r>
          </a:p>
        </p:txBody>
      </p:sp>
      <p:sp>
        <p:nvSpPr>
          <p:cNvPr id="4" name="Slide Number Placeholder 3">
            <a:extLst>
              <a:ext uri="{FF2B5EF4-FFF2-40B4-BE49-F238E27FC236}">
                <a16:creationId xmlns:a16="http://schemas.microsoft.com/office/drawing/2014/main" id="{F00F439C-547C-226A-FD16-A3B61F1B29D1}"/>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DF89371C-F3DE-41CE-8C98-062F12E79520}" type="slidenum">
              <a:rPr kumimoji="0" lang="en-GB" sz="1200" b="0" i="0" u="none" strike="noStrike" kern="0" cap="none" spc="0" normalizeH="0" baseline="0" noProof="0" smtClean="0">
                <a:ln>
                  <a:noFill/>
                </a:ln>
                <a:solidFill>
                  <a:srgbClr val="434343">
                    <a:tint val="82000"/>
                  </a:srgbClr>
                </a:solidFill>
                <a:effectLst/>
                <a:uLnTx/>
                <a:uFillTx/>
                <a:latin typeface="Poppins" panose="00000500000000000000" pitchFamily="2" charset="0"/>
                <a:cs typeface="Poppins" panose="00000500000000000000" pitchFamily="2" charset="0"/>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a:t>
            </a:fld>
            <a:endParaRPr kumimoji="0" lang="en-GB" sz="1200" b="0" i="0" u="none" strike="noStrike" kern="0" cap="none" spc="0" normalizeH="0" baseline="0" noProof="0">
              <a:ln>
                <a:noFill/>
              </a:ln>
              <a:solidFill>
                <a:srgbClr val="434343">
                  <a:tint val="82000"/>
                </a:srgbClr>
              </a:solidFill>
              <a:effectLst/>
              <a:uLnTx/>
              <a:uFillTx/>
              <a:latin typeface="Poppins" panose="00000500000000000000" pitchFamily="2" charset="0"/>
              <a:cs typeface="Poppins" panose="00000500000000000000" pitchFamily="2" charset="0"/>
              <a:sym typeface="Arial"/>
            </a:endParaRPr>
          </a:p>
        </p:txBody>
      </p:sp>
      <p:sp>
        <p:nvSpPr>
          <p:cNvPr id="301" name="GoldSubhead">
            <a:extLst>
              <a:ext uri="{FF2B5EF4-FFF2-40B4-BE49-F238E27FC236}">
                <a16:creationId xmlns:a16="http://schemas.microsoft.com/office/drawing/2014/main" id="{53C09ED6-7700-2D88-769A-DF8B897361B7}"/>
              </a:ext>
            </a:extLst>
          </p:cNvPr>
          <p:cNvSpPr txBox="1"/>
          <p:nvPr/>
        </p:nvSpPr>
        <p:spPr>
          <a:xfrm>
            <a:off x="381000" y="279400"/>
            <a:ext cx="6350000" cy="317500"/>
          </a:xfrm>
          <a:prstGeom prst="rect">
            <a:avLst/>
          </a:prstGeom>
          <a:noFill/>
        </p:spPr>
        <p:txBody>
          <a:bodyPr wrap="square" lIns="91440" tIns="45720" rIns="91440" bIns="45720" rtlCol="0" anchor="t"/>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600" b="0" i="0" u="none" strike="noStrike" kern="0" cap="none" spc="300" normalizeH="0" baseline="0" noProof="0">
                <a:ln>
                  <a:noFill/>
                </a:ln>
                <a:solidFill>
                  <a:srgbClr val="E8B251"/>
                </a:solidFill>
                <a:effectLst/>
                <a:uLnTx/>
                <a:uFillTx/>
                <a:latin typeface="Poppins"/>
                <a:cs typeface="Arial"/>
                <a:sym typeface="Arial"/>
              </a:rPr>
              <a:t>Cobalt-</a:t>
            </a:r>
            <a:r>
              <a:rPr kumimoji="0" lang="en-US" sz="1600" b="0" i="0" u="none" strike="noStrike" kern="0" cap="none" spc="300" normalizeH="0" baseline="0" noProof="0" err="1">
                <a:ln>
                  <a:noFill/>
                </a:ln>
                <a:solidFill>
                  <a:srgbClr val="E8B251"/>
                </a:solidFill>
                <a:effectLst/>
                <a:uLnTx/>
                <a:uFillTx/>
                <a:latin typeface="Poppins"/>
                <a:cs typeface="Arial"/>
                <a:sym typeface="Arial"/>
              </a:rPr>
              <a:t>Gowganda</a:t>
            </a:r>
            <a:r>
              <a:rPr kumimoji="0" lang="en-US" sz="1600" b="0" i="0" u="none" strike="noStrike" kern="0" cap="none" spc="300" normalizeH="0" baseline="0" noProof="0">
                <a:ln>
                  <a:noFill/>
                </a:ln>
                <a:solidFill>
                  <a:srgbClr val="E8B251"/>
                </a:solidFill>
                <a:effectLst/>
                <a:uLnTx/>
                <a:uFillTx/>
                <a:latin typeface="Poppins"/>
                <a:cs typeface="Arial"/>
                <a:sym typeface="Arial"/>
              </a:rPr>
              <a:t> Region</a:t>
            </a:r>
          </a:p>
        </p:txBody>
      </p:sp>
      <p:sp>
        <p:nvSpPr>
          <p:cNvPr id="302" name="MainTitle">
            <a:extLst>
              <a:ext uri="{FF2B5EF4-FFF2-40B4-BE49-F238E27FC236}">
                <a16:creationId xmlns:a16="http://schemas.microsoft.com/office/drawing/2014/main" id="{C40CAA9A-D284-F1AB-F48E-71DC2757C590}"/>
              </a:ext>
            </a:extLst>
          </p:cNvPr>
          <p:cNvSpPr txBox="1"/>
          <p:nvPr/>
        </p:nvSpPr>
        <p:spPr>
          <a:xfrm>
            <a:off x="381000" y="533400"/>
            <a:ext cx="8685892" cy="571500"/>
          </a:xfrm>
          <a:prstGeom prst="rect">
            <a:avLst/>
          </a:prstGeom>
          <a:noFill/>
        </p:spPr>
        <p:txBody>
          <a:bodyPr wrap="square" lIns="91440" tIns="45720" rIns="91440" bIns="45720" rtlCol="0" anchor="t"/>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3200" spc="300">
                <a:solidFill>
                  <a:srgbClr val="222222"/>
                </a:solidFill>
                <a:latin typeface="Poppins" panose="00000500000000000000" pitchFamily="2" charset="0"/>
                <a:cs typeface="Poppins" panose="00000500000000000000" pitchFamily="2" charset="0"/>
              </a:rPr>
              <a:t>High Level Strategy</a:t>
            </a:r>
          </a:p>
        </p:txBody>
      </p:sp>
      <p:sp>
        <p:nvSpPr>
          <p:cNvPr id="15" name="Rectangle: Rounded Corners 14">
            <a:extLst>
              <a:ext uri="{FF2B5EF4-FFF2-40B4-BE49-F238E27FC236}">
                <a16:creationId xmlns:a16="http://schemas.microsoft.com/office/drawing/2014/main" id="{A7A67A9A-BCD4-353A-B89D-52D4B41FDCE6}"/>
              </a:ext>
            </a:extLst>
          </p:cNvPr>
          <p:cNvSpPr/>
          <p:nvPr/>
        </p:nvSpPr>
        <p:spPr>
          <a:xfrm>
            <a:off x="277187" y="2571750"/>
            <a:ext cx="2944233" cy="2273208"/>
          </a:xfrm>
          <a:prstGeom prst="roundRect">
            <a:avLst>
              <a:gd name="adj" fmla="val 8902"/>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8000" tIns="72000" rIns="108000" bIns="72000" numCol="1" rtlCol="0" anchor="ctr"/>
          <a:lstStyle/>
          <a:p>
            <a:r>
              <a:rPr lang="en-GB" b="1">
                <a:solidFill>
                  <a:schemeClr val="accent2"/>
                </a:solidFill>
              </a:rPr>
              <a:t>Tailings Re-Processing</a:t>
            </a:r>
          </a:p>
          <a:p>
            <a:endParaRPr lang="en-GB" sz="900" b="1">
              <a:solidFill>
                <a:schemeClr val="accent2"/>
              </a:solidFill>
            </a:endParaRPr>
          </a:p>
          <a:p>
            <a:r>
              <a:rPr lang="en-GB">
                <a:solidFill>
                  <a:schemeClr val="accent2"/>
                </a:solidFill>
              </a:rPr>
              <a:t>Beaver: </a:t>
            </a:r>
          </a:p>
          <a:p>
            <a:r>
              <a:rPr lang="en-GB">
                <a:solidFill>
                  <a:srgbClr val="E4A534"/>
                </a:solidFill>
              </a:rPr>
              <a:t>79 g/t, 48 K tonnes</a:t>
            </a:r>
          </a:p>
          <a:p>
            <a:endParaRPr lang="en-GB" sz="900">
              <a:solidFill>
                <a:schemeClr val="accent2"/>
              </a:solidFill>
            </a:endParaRPr>
          </a:p>
          <a:p>
            <a:r>
              <a:rPr lang="en-GB" err="1">
                <a:solidFill>
                  <a:schemeClr val="accent2"/>
                </a:solidFill>
              </a:rPr>
              <a:t>Gowganda</a:t>
            </a:r>
            <a:r>
              <a:rPr lang="en-GB">
                <a:solidFill>
                  <a:schemeClr val="accent2"/>
                </a:solidFill>
              </a:rPr>
              <a:t> (Miller Lake-O’Brien): </a:t>
            </a:r>
          </a:p>
          <a:p>
            <a:r>
              <a:rPr lang="en-GB">
                <a:solidFill>
                  <a:srgbClr val="E4A534"/>
                </a:solidFill>
              </a:rPr>
              <a:t>47.5 g/t, 1,940,000 tonnes</a:t>
            </a:r>
          </a:p>
          <a:p>
            <a:endParaRPr lang="en-GB" sz="1000">
              <a:solidFill>
                <a:schemeClr val="accent2"/>
              </a:solidFill>
            </a:endParaRPr>
          </a:p>
          <a:p>
            <a:r>
              <a:rPr lang="en-GB">
                <a:solidFill>
                  <a:schemeClr val="accent2"/>
                </a:solidFill>
              </a:rPr>
              <a:t>Castle Mine:</a:t>
            </a:r>
          </a:p>
          <a:p>
            <a:r>
              <a:rPr lang="en-GB">
                <a:solidFill>
                  <a:srgbClr val="E4A534"/>
                </a:solidFill>
              </a:rPr>
              <a:t>459 g/t Ag</a:t>
            </a:r>
          </a:p>
        </p:txBody>
      </p:sp>
      <p:sp>
        <p:nvSpPr>
          <p:cNvPr id="16" name="Rectangle: Rounded Corners 15">
            <a:extLst>
              <a:ext uri="{FF2B5EF4-FFF2-40B4-BE49-F238E27FC236}">
                <a16:creationId xmlns:a16="http://schemas.microsoft.com/office/drawing/2014/main" id="{F53F5612-6713-FD45-C0E0-A572D43E5964}"/>
              </a:ext>
            </a:extLst>
          </p:cNvPr>
          <p:cNvSpPr/>
          <p:nvPr/>
        </p:nvSpPr>
        <p:spPr>
          <a:xfrm>
            <a:off x="3746938" y="2633007"/>
            <a:ext cx="5270062" cy="2279604"/>
          </a:xfrm>
          <a:prstGeom prst="roundRect">
            <a:avLst>
              <a:gd name="adj" fmla="val 8432"/>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60000" rIns="360000" numCol="2" rtlCol="0" anchor="ctr"/>
          <a:lstStyle/>
          <a:p>
            <a:r>
              <a:rPr lang="en-GB" b="1">
                <a:solidFill>
                  <a:schemeClr val="accent2"/>
                </a:solidFill>
              </a:rPr>
              <a:t>Exploration</a:t>
            </a:r>
          </a:p>
          <a:p>
            <a:endParaRPr lang="en-GB" sz="1000" b="1">
              <a:solidFill>
                <a:schemeClr val="accent2"/>
              </a:solidFill>
            </a:endParaRPr>
          </a:p>
          <a:p>
            <a:r>
              <a:rPr lang="en-GB">
                <a:solidFill>
                  <a:schemeClr val="accent2"/>
                </a:solidFill>
              </a:rPr>
              <a:t>Castle:</a:t>
            </a:r>
          </a:p>
          <a:p>
            <a:r>
              <a:rPr lang="en-GB">
                <a:solidFill>
                  <a:srgbClr val="E4A534"/>
                </a:solidFill>
              </a:rPr>
              <a:t>Past producer: </a:t>
            </a:r>
          </a:p>
          <a:p>
            <a:r>
              <a:rPr lang="en-GB">
                <a:solidFill>
                  <a:srgbClr val="E4A534"/>
                </a:solidFill>
              </a:rPr>
              <a:t>9.4 Moz Ag, </a:t>
            </a:r>
          </a:p>
          <a:p>
            <a:r>
              <a:rPr lang="en-GB">
                <a:solidFill>
                  <a:srgbClr val="E4A534"/>
                </a:solidFill>
              </a:rPr>
              <a:t>376 K lbs Co</a:t>
            </a:r>
            <a:endParaRPr lang="en-GB">
              <a:solidFill>
                <a:srgbClr val="E4A534"/>
              </a:solidFill>
              <a:highlight>
                <a:srgbClr val="FFFF00"/>
              </a:highlight>
            </a:endParaRPr>
          </a:p>
          <a:p>
            <a:endParaRPr lang="en-GB">
              <a:solidFill>
                <a:srgbClr val="E4A534"/>
              </a:solidFill>
              <a:highlight>
                <a:srgbClr val="FFFF00"/>
              </a:highlight>
            </a:endParaRPr>
          </a:p>
          <a:p>
            <a:r>
              <a:rPr lang="en-GB">
                <a:solidFill>
                  <a:schemeClr val="accent2"/>
                </a:solidFill>
              </a:rPr>
              <a:t>Miller Lake-O’Brien: </a:t>
            </a:r>
          </a:p>
          <a:p>
            <a:r>
              <a:rPr lang="en-GB">
                <a:solidFill>
                  <a:srgbClr val="E4A534"/>
                </a:solidFill>
              </a:rPr>
              <a:t>Produced 40.7 Moz Ag</a:t>
            </a:r>
          </a:p>
          <a:p>
            <a:r>
              <a:rPr lang="en-GB">
                <a:solidFill>
                  <a:srgbClr val="E4A534"/>
                </a:solidFill>
              </a:rPr>
              <a:t>785.7 K lbs Co</a:t>
            </a:r>
            <a:endParaRPr lang="en-GB">
              <a:solidFill>
                <a:srgbClr val="E4A534"/>
              </a:solidFill>
              <a:highlight>
                <a:srgbClr val="FFFF00"/>
              </a:highlight>
            </a:endParaRPr>
          </a:p>
          <a:p>
            <a:endParaRPr lang="en-GB">
              <a:solidFill>
                <a:schemeClr val="accent2"/>
              </a:solidFill>
            </a:endParaRPr>
          </a:p>
          <a:p>
            <a:endParaRPr lang="en-GB">
              <a:solidFill>
                <a:schemeClr val="accent2"/>
              </a:solidFill>
            </a:endParaRPr>
          </a:p>
          <a:p>
            <a:r>
              <a:rPr lang="en-GB">
                <a:solidFill>
                  <a:schemeClr val="accent2"/>
                </a:solidFill>
              </a:rPr>
              <a:t>Castle East:</a:t>
            </a:r>
          </a:p>
          <a:p>
            <a:r>
              <a:rPr lang="en-GB">
                <a:solidFill>
                  <a:srgbClr val="E4A534"/>
                </a:solidFill>
              </a:rPr>
              <a:t>Historic Inferred Average Grade 8,582 g/t, 32.9 K tonnes</a:t>
            </a:r>
          </a:p>
          <a:p>
            <a:endParaRPr lang="en-GB">
              <a:solidFill>
                <a:schemeClr val="accent2"/>
              </a:solidFill>
            </a:endParaRPr>
          </a:p>
        </p:txBody>
      </p:sp>
      <p:graphicFrame>
        <p:nvGraphicFramePr>
          <p:cNvPr id="2" name="Table 1">
            <a:extLst>
              <a:ext uri="{FF2B5EF4-FFF2-40B4-BE49-F238E27FC236}">
                <a16:creationId xmlns:a16="http://schemas.microsoft.com/office/drawing/2014/main" id="{1D814B64-BB58-A35C-F200-B76F4C822A04}"/>
              </a:ext>
            </a:extLst>
          </p:cNvPr>
          <p:cNvGraphicFramePr>
            <a:graphicFrameLocks noGrp="1"/>
          </p:cNvGraphicFramePr>
          <p:nvPr>
            <p:extLst>
              <p:ext uri="{D42A27DB-BD31-4B8C-83A1-F6EECF244321}">
                <p14:modId xmlns:p14="http://schemas.microsoft.com/office/powerpoint/2010/main" val="530929758"/>
              </p:ext>
            </p:extLst>
          </p:nvPr>
        </p:nvGraphicFramePr>
        <p:xfrm>
          <a:off x="444863" y="1339215"/>
          <a:ext cx="8136723" cy="916600"/>
        </p:xfrm>
        <a:graphic>
          <a:graphicData uri="http://schemas.openxmlformats.org/drawingml/2006/table">
            <a:tbl>
              <a:tblPr firstRow="1" bandRow="1">
                <a:tableStyleId>{5C22544A-7EE6-4342-B048-85BDC9FD1C3A}</a:tableStyleId>
              </a:tblPr>
              <a:tblGrid>
                <a:gridCol w="1884082">
                  <a:extLst>
                    <a:ext uri="{9D8B030D-6E8A-4147-A177-3AD203B41FA5}">
                      <a16:colId xmlns:a16="http://schemas.microsoft.com/office/drawing/2014/main" val="2341015729"/>
                    </a:ext>
                  </a:extLst>
                </a:gridCol>
                <a:gridCol w="6252641">
                  <a:extLst>
                    <a:ext uri="{9D8B030D-6E8A-4147-A177-3AD203B41FA5}">
                      <a16:colId xmlns:a16="http://schemas.microsoft.com/office/drawing/2014/main" val="99295485"/>
                    </a:ext>
                  </a:extLst>
                </a:gridCol>
              </a:tblGrid>
              <a:tr h="370840">
                <a:tc gridSpan="2">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2400" b="1" err="1">
                          <a:solidFill>
                            <a:schemeClr val="tx1"/>
                          </a:solidFill>
                        </a:rPr>
                        <a:t>Gowganda</a:t>
                      </a:r>
                      <a:r>
                        <a:rPr lang="en-GB" sz="2400" b="1">
                          <a:solidFill>
                            <a:schemeClr val="tx1"/>
                          </a:solidFill>
                        </a:rPr>
                        <a:t> Camp Consolidation</a:t>
                      </a:r>
                    </a:p>
                  </a:txBody>
                  <a:tcPr marL="0" marR="108000" marT="108000" marB="72000">
                    <a:lnL w="12700" cmpd="sng">
                      <a:noFill/>
                    </a:lnL>
                    <a:lnR w="12700" cmpd="sng">
                      <a:noFill/>
                    </a:lnR>
                    <a:lnT w="12700" cmpd="sng">
                      <a:noFill/>
                    </a:lnT>
                    <a:lnB w="28575" cap="flat" cmpd="sng" algn="ctr">
                      <a:solidFill>
                        <a:srgbClr val="E4A534"/>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GB" sz="1400" b="0">
                        <a:solidFill>
                          <a:schemeClr val="tx1"/>
                        </a:solidFill>
                      </a:endParaRPr>
                    </a:p>
                  </a:txBody>
                  <a:tcPr marR="0" marT="0" marB="0">
                    <a:lnL w="12700" cmpd="sng">
                      <a:noFill/>
                    </a:lnL>
                    <a:lnR w="12700" cmpd="sng">
                      <a:noFill/>
                    </a:lnR>
                    <a:lnT w="12700" cmpd="sng">
                      <a:noFill/>
                    </a:lnT>
                    <a:lnB w="28575" cap="flat" cmpd="sng" algn="ctr">
                      <a:solidFill>
                        <a:srgbClr val="E4A534"/>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36251187"/>
                  </a:ext>
                </a:extLst>
              </a:tr>
              <a:tr h="370840">
                <a:tc>
                  <a:txBody>
                    <a:bodyPr/>
                    <a:lstStyle/>
                    <a:p>
                      <a:r>
                        <a:rPr lang="en-GB" b="1">
                          <a:solidFill>
                            <a:schemeClr val="tx1"/>
                          </a:solidFill>
                        </a:rPr>
                        <a:t>Primary Silver </a:t>
                      </a:r>
                    </a:p>
                  </a:txBody>
                  <a:tcPr marL="0" marR="108000" marT="108000" marB="0">
                    <a:lnL w="12700" cmpd="sng">
                      <a:noFill/>
                    </a:lnL>
                    <a:lnR w="12700" cmpd="sng">
                      <a:noFill/>
                    </a:lnR>
                    <a:lnT w="28575" cap="flat" cmpd="sng" algn="ctr">
                      <a:solidFill>
                        <a:srgbClr val="E4A534"/>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b="1">
                          <a:solidFill>
                            <a:schemeClr val="tx1"/>
                          </a:solidFill>
                        </a:rPr>
                        <a:t>Secondary </a:t>
                      </a:r>
                      <a:r>
                        <a:rPr lang="en-GB" sz="1400" b="0">
                          <a:solidFill>
                            <a:schemeClr val="tx1"/>
                          </a:solidFill>
                        </a:rPr>
                        <a:t>Cobalt Copper Nickel</a:t>
                      </a:r>
                    </a:p>
                  </a:txBody>
                  <a:tcPr marR="108000" marT="108000" marB="0">
                    <a:lnL w="12700" cmpd="sng">
                      <a:noFill/>
                    </a:lnL>
                    <a:lnR w="12700" cmpd="sng">
                      <a:noFill/>
                    </a:lnR>
                    <a:lnT w="28575" cap="flat" cmpd="sng" algn="ctr">
                      <a:solidFill>
                        <a:srgbClr val="E4A534"/>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88465448"/>
                  </a:ext>
                </a:extLst>
              </a:tr>
            </a:tbl>
          </a:graphicData>
        </a:graphic>
      </p:graphicFrame>
      <p:pic>
        <p:nvPicPr>
          <p:cNvPr id="20" name="Picture 19">
            <a:extLst>
              <a:ext uri="{FF2B5EF4-FFF2-40B4-BE49-F238E27FC236}">
                <a16:creationId xmlns:a16="http://schemas.microsoft.com/office/drawing/2014/main" id="{EE68C40C-B328-4B0A-2138-829EBB71FA6A}"/>
              </a:ext>
            </a:extLst>
          </p:cNvPr>
          <p:cNvPicPr>
            <a:picLocks noChangeAspect="1"/>
          </p:cNvPicPr>
          <p:nvPr/>
        </p:nvPicPr>
        <p:blipFill>
          <a:blip r:embed="rId3"/>
          <a:srcRect r="25313"/>
          <a:stretch>
            <a:fillRect/>
          </a:stretch>
        </p:blipFill>
        <p:spPr>
          <a:xfrm>
            <a:off x="6353316" y="711887"/>
            <a:ext cx="2419313" cy="2303096"/>
          </a:xfrm>
          <a:prstGeom prst="ellipse">
            <a:avLst/>
          </a:prstGeom>
          <a:ln w="28575">
            <a:solidFill>
              <a:srgbClr val="E4A534"/>
            </a:solidFill>
          </a:ln>
        </p:spPr>
      </p:pic>
      <p:pic>
        <p:nvPicPr>
          <p:cNvPr id="3" name="Google Shape;130;p2">
            <a:extLst>
              <a:ext uri="{FF2B5EF4-FFF2-40B4-BE49-F238E27FC236}">
                <a16:creationId xmlns:a16="http://schemas.microsoft.com/office/drawing/2014/main" id="{E4D6A648-7BE6-C95C-1F2C-C644A48B95A1}"/>
              </a:ext>
            </a:extLst>
          </p:cNvPr>
          <p:cNvPicPr preferRelativeResize="0"/>
          <p:nvPr/>
        </p:nvPicPr>
        <p:blipFill rotWithShape="1">
          <a:blip r:embed="rId4">
            <a:alphaModFix/>
          </a:blip>
          <a:srcRect/>
          <a:stretch/>
        </p:blipFill>
        <p:spPr>
          <a:xfrm>
            <a:off x="8302700" y="91508"/>
            <a:ext cx="714300" cy="714300"/>
          </a:xfrm>
          <a:prstGeom prst="rect">
            <a:avLst/>
          </a:prstGeom>
          <a:noFill/>
          <a:ln>
            <a:noFill/>
          </a:ln>
        </p:spPr>
      </p:pic>
      <p:grpSp>
        <p:nvGrpSpPr>
          <p:cNvPr id="10" name="Group 9">
            <a:extLst>
              <a:ext uri="{FF2B5EF4-FFF2-40B4-BE49-F238E27FC236}">
                <a16:creationId xmlns:a16="http://schemas.microsoft.com/office/drawing/2014/main" id="{26A0FEF1-6AE0-331D-1CA1-80E6103494A6}"/>
              </a:ext>
            </a:extLst>
          </p:cNvPr>
          <p:cNvGrpSpPr/>
          <p:nvPr/>
        </p:nvGrpSpPr>
        <p:grpSpPr>
          <a:xfrm>
            <a:off x="5425157" y="788501"/>
            <a:ext cx="1394462" cy="1318598"/>
            <a:chOff x="4932236" y="850900"/>
            <a:chExt cx="1620000" cy="1620000"/>
          </a:xfrm>
        </p:grpSpPr>
        <p:sp>
          <p:nvSpPr>
            <p:cNvPr id="6" name="Oval 5">
              <a:extLst>
                <a:ext uri="{FF2B5EF4-FFF2-40B4-BE49-F238E27FC236}">
                  <a16:creationId xmlns:a16="http://schemas.microsoft.com/office/drawing/2014/main" id="{9DE6BAB9-FE51-F865-7E1C-99C2D20A196B}"/>
                </a:ext>
              </a:extLst>
            </p:cNvPr>
            <p:cNvSpPr/>
            <p:nvPr/>
          </p:nvSpPr>
          <p:spPr>
            <a:xfrm>
              <a:off x="4932236" y="850900"/>
              <a:ext cx="1620000" cy="1620000"/>
            </a:xfrm>
            <a:prstGeom prst="ellipse">
              <a:avLst/>
            </a:prstGeom>
            <a:solidFill>
              <a:schemeClr val="bg1"/>
            </a:solidFill>
            <a:ln>
              <a:solidFill>
                <a:srgbClr val="E4A5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id="{AEC397D9-9998-3B13-533B-0A6ADF1136DD}"/>
                </a:ext>
              </a:extLst>
            </p:cNvPr>
            <p:cNvPicPr>
              <a:picLocks noChangeAspect="1"/>
            </p:cNvPicPr>
            <p:nvPr/>
          </p:nvPicPr>
          <p:blipFill>
            <a:blip r:embed="rId5"/>
            <a:srcRect l="30258" t="30432" r="31709" b="23671"/>
            <a:stretch>
              <a:fillRect/>
            </a:stretch>
          </p:blipFill>
          <p:spPr>
            <a:xfrm>
              <a:off x="5025152" y="1111566"/>
              <a:ext cx="1434168" cy="1297589"/>
            </a:xfrm>
            <a:prstGeom prst="rect">
              <a:avLst/>
            </a:prstGeom>
          </p:spPr>
        </p:pic>
      </p:grpSp>
      <p:sp>
        <p:nvSpPr>
          <p:cNvPr id="12" name="TextBox 11">
            <a:extLst>
              <a:ext uri="{FF2B5EF4-FFF2-40B4-BE49-F238E27FC236}">
                <a16:creationId xmlns:a16="http://schemas.microsoft.com/office/drawing/2014/main" id="{ED96EF7F-2780-4216-ED29-AFA826910B44}"/>
              </a:ext>
            </a:extLst>
          </p:cNvPr>
          <p:cNvSpPr txBox="1"/>
          <p:nvPr/>
        </p:nvSpPr>
        <p:spPr>
          <a:xfrm>
            <a:off x="3065955" y="3318102"/>
            <a:ext cx="543739" cy="830997"/>
          </a:xfrm>
          <a:prstGeom prst="rect">
            <a:avLst/>
          </a:prstGeom>
          <a:noFill/>
        </p:spPr>
        <p:txBody>
          <a:bodyPr wrap="none" rtlCol="0">
            <a:spAutoFit/>
          </a:bodyPr>
          <a:lstStyle/>
          <a:p>
            <a:r>
              <a:rPr lang="en-GB" sz="4800" b="1"/>
              <a:t>+</a:t>
            </a:r>
          </a:p>
        </p:txBody>
      </p:sp>
      <p:sp>
        <p:nvSpPr>
          <p:cNvPr id="21" name="Rectangle 20">
            <a:extLst>
              <a:ext uri="{FF2B5EF4-FFF2-40B4-BE49-F238E27FC236}">
                <a16:creationId xmlns:a16="http://schemas.microsoft.com/office/drawing/2014/main" id="{217BD3E0-173E-BE74-BB2F-B30EE0C48E04}"/>
              </a:ext>
            </a:extLst>
          </p:cNvPr>
          <p:cNvSpPr/>
          <p:nvPr/>
        </p:nvSpPr>
        <p:spPr>
          <a:xfrm>
            <a:off x="0" y="5051078"/>
            <a:ext cx="9144000" cy="92422"/>
          </a:xfrm>
          <a:prstGeom prst="rect">
            <a:avLst/>
          </a:prstGeom>
          <a:solidFill>
            <a:srgbClr val="E4A5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25F4CB55-F05C-C001-84B6-6D145AEADB4D}"/>
              </a:ext>
            </a:extLst>
          </p:cNvPr>
          <p:cNvSpPr txBox="1"/>
          <p:nvPr/>
        </p:nvSpPr>
        <p:spPr>
          <a:xfrm>
            <a:off x="379709" y="92422"/>
            <a:ext cx="2244525" cy="246221"/>
          </a:xfrm>
          <a:prstGeom prst="rect">
            <a:avLst/>
          </a:prstGeom>
          <a:noFill/>
        </p:spPr>
        <p:txBody>
          <a:bodyPr wrap="none" rtlCol="0">
            <a:spAutoFit/>
          </a:bodyPr>
          <a:lstStyle/>
          <a:p>
            <a:r>
              <a:rPr lang="en-US" sz="1000">
                <a:solidFill>
                  <a:schemeClr val="tx1">
                    <a:lumMod val="60000"/>
                    <a:lumOff val="40000"/>
                  </a:schemeClr>
                </a:solidFill>
                <a:latin typeface="Catamaran Light" pitchFamily="2" charset="77"/>
                <a:cs typeface="Catamaran Light" pitchFamily="2" charset="77"/>
              </a:rPr>
              <a:t>TSX-V </a:t>
            </a:r>
            <a:r>
              <a:rPr lang="en-US" sz="1000" b="1">
                <a:solidFill>
                  <a:schemeClr val="tx1">
                    <a:lumMod val="60000"/>
                    <a:lumOff val="40000"/>
                  </a:schemeClr>
                </a:solidFill>
                <a:latin typeface="Catamaran Light" pitchFamily="2" charset="77"/>
                <a:cs typeface="Catamaran Light" pitchFamily="2" charset="77"/>
              </a:rPr>
              <a:t>NTH</a:t>
            </a:r>
            <a:r>
              <a:rPr lang="en-US" sz="1000">
                <a:solidFill>
                  <a:schemeClr val="tx1">
                    <a:lumMod val="60000"/>
                    <a:lumOff val="40000"/>
                  </a:schemeClr>
                </a:solidFill>
                <a:latin typeface="Catamaran Light" pitchFamily="2" charset="77"/>
                <a:cs typeface="Catamaran Light" pitchFamily="2" charset="77"/>
              </a:rPr>
              <a:t> | OTCQB</a:t>
            </a:r>
            <a:r>
              <a:rPr lang="en-US" sz="1000" b="1">
                <a:solidFill>
                  <a:schemeClr val="tx1">
                    <a:lumMod val="60000"/>
                    <a:lumOff val="40000"/>
                  </a:schemeClr>
                </a:solidFill>
                <a:latin typeface="Catamaran Light" pitchFamily="2" charset="77"/>
                <a:cs typeface="Catamaran Light" pitchFamily="2" charset="77"/>
              </a:rPr>
              <a:t> CCWOF </a:t>
            </a:r>
            <a:r>
              <a:rPr lang="en-US" sz="1000">
                <a:solidFill>
                  <a:schemeClr val="tx1">
                    <a:lumMod val="60000"/>
                    <a:lumOff val="40000"/>
                  </a:schemeClr>
                </a:solidFill>
                <a:latin typeface="Catamaran Light" pitchFamily="2" charset="77"/>
                <a:cs typeface="Catamaran Light" pitchFamily="2" charset="77"/>
              </a:rPr>
              <a:t>| FF </a:t>
            </a:r>
            <a:r>
              <a:rPr lang="en-US" sz="1000" b="1">
                <a:solidFill>
                  <a:schemeClr val="tx1">
                    <a:lumMod val="60000"/>
                    <a:lumOff val="40000"/>
                  </a:schemeClr>
                </a:solidFill>
                <a:latin typeface="Catamaran Light" pitchFamily="2" charset="77"/>
                <a:cs typeface="Catamaran Light" pitchFamily="2" charset="77"/>
              </a:rPr>
              <a:t>QN3</a:t>
            </a:r>
          </a:p>
        </p:txBody>
      </p:sp>
    </p:spTree>
    <p:extLst>
      <p:ext uri="{BB962C8B-B14F-4D97-AF65-F5344CB8AC3E}">
        <p14:creationId xmlns:p14="http://schemas.microsoft.com/office/powerpoint/2010/main" val="19881288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28D0C-632A-FF2A-B289-FFD87FCE8BBB}"/>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C690D29B-A7C6-AC72-C650-000CA0EF25F1}"/>
              </a:ext>
            </a:extLst>
          </p:cNvPr>
          <p:cNvPicPr>
            <a:picLocks noChangeAspect="1"/>
          </p:cNvPicPr>
          <p:nvPr/>
        </p:nvPicPr>
        <p:blipFill>
          <a:blip r:embed="rId2"/>
          <a:stretch>
            <a:fillRect/>
          </a:stretch>
        </p:blipFill>
        <p:spPr>
          <a:xfrm>
            <a:off x="0" y="-954"/>
            <a:ext cx="9144000" cy="5144454"/>
          </a:xfrm>
          <a:prstGeom prst="rect">
            <a:avLst/>
          </a:prstGeom>
        </p:spPr>
      </p:pic>
      <p:sp>
        <p:nvSpPr>
          <p:cNvPr id="3" name="Slide Number Placeholder 2">
            <a:extLst>
              <a:ext uri="{FF2B5EF4-FFF2-40B4-BE49-F238E27FC236}">
                <a16:creationId xmlns:a16="http://schemas.microsoft.com/office/drawing/2014/main" id="{F87DB3E0-7923-424C-A61D-CED5AC65B048}"/>
              </a:ext>
            </a:extLst>
          </p:cNvPr>
          <p:cNvSpPr>
            <a:spLocks noGrp="1"/>
          </p:cNvSpPr>
          <p:nvPr>
            <p:ph type="sldNum" sz="quarter" idx="4"/>
          </p:nvPr>
        </p:nvSpPr>
        <p:spPr/>
        <p:txBody>
          <a:bodyPr/>
          <a:lstStyle/>
          <a:p>
            <a:fld id="{DF89371C-F3DE-41CE-8C98-062F12E79520}" type="slidenum">
              <a:rPr lang="en-GB" smtClean="0"/>
              <a:pPr/>
              <a:t>8</a:t>
            </a:fld>
            <a:endParaRPr lang="en-GB"/>
          </a:p>
        </p:txBody>
      </p:sp>
      <p:sp>
        <p:nvSpPr>
          <p:cNvPr id="15" name="Rectangle 14">
            <a:extLst>
              <a:ext uri="{FF2B5EF4-FFF2-40B4-BE49-F238E27FC236}">
                <a16:creationId xmlns:a16="http://schemas.microsoft.com/office/drawing/2014/main" id="{98091162-FC67-0C89-C202-46EAE2B0070D}"/>
              </a:ext>
            </a:extLst>
          </p:cNvPr>
          <p:cNvSpPr/>
          <p:nvPr/>
        </p:nvSpPr>
        <p:spPr>
          <a:xfrm>
            <a:off x="0" y="2388637"/>
            <a:ext cx="2730759" cy="1387127"/>
          </a:xfrm>
          <a:prstGeom prst="rect">
            <a:avLst/>
          </a:prstGeom>
          <a:solidFill>
            <a:srgbClr val="FFFFFF">
              <a:alpha val="6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ECDF08F0-CA07-F985-EE37-296BB993016B}"/>
              </a:ext>
            </a:extLst>
          </p:cNvPr>
          <p:cNvSpPr txBox="1"/>
          <p:nvPr/>
        </p:nvSpPr>
        <p:spPr>
          <a:xfrm>
            <a:off x="62707" y="2447412"/>
            <a:ext cx="2668052" cy="584775"/>
          </a:xfrm>
          <a:prstGeom prst="rect">
            <a:avLst/>
          </a:prstGeom>
          <a:noFill/>
        </p:spPr>
        <p:txBody>
          <a:bodyPr wrap="square" rtlCol="0">
            <a:spAutoFit/>
          </a:bodyPr>
          <a:lstStyle/>
          <a:p>
            <a:r>
              <a:rPr lang="en-GB" sz="3200" spc="300">
                <a:solidFill>
                  <a:srgbClr val="222222"/>
                </a:solidFill>
                <a:latin typeface="Poppins" panose="00000500000000000000" pitchFamily="2" charset="0"/>
                <a:cs typeface="Poppins" panose="00000500000000000000" pitchFamily="2" charset="0"/>
              </a:rPr>
              <a:t>Properties</a:t>
            </a:r>
          </a:p>
        </p:txBody>
      </p:sp>
      <p:sp>
        <p:nvSpPr>
          <p:cNvPr id="12" name="Google Shape;227;p9">
            <a:extLst>
              <a:ext uri="{FF2B5EF4-FFF2-40B4-BE49-F238E27FC236}">
                <a16:creationId xmlns:a16="http://schemas.microsoft.com/office/drawing/2014/main" id="{F9BBA9C8-01D7-0BBD-2FEA-514B10811A73}"/>
              </a:ext>
            </a:extLst>
          </p:cNvPr>
          <p:cNvSpPr txBox="1">
            <a:spLocks/>
          </p:cNvSpPr>
          <p:nvPr/>
        </p:nvSpPr>
        <p:spPr>
          <a:xfrm>
            <a:off x="84644" y="3293338"/>
            <a:ext cx="2359980" cy="463766"/>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buSzPts val="1800"/>
            </a:pPr>
            <a:r>
              <a:rPr lang="en-GB">
                <a:solidFill>
                  <a:srgbClr val="E4A534"/>
                </a:solidFill>
                <a:latin typeface="Poppins" panose="00000500000000000000" pitchFamily="2" charset="0"/>
                <a:cs typeface="Poppins" panose="00000500000000000000" pitchFamily="2" charset="0"/>
              </a:rPr>
              <a:t>Group of properties in the Historic Cobalt Camp</a:t>
            </a:r>
          </a:p>
        </p:txBody>
      </p:sp>
      <p:sp>
        <p:nvSpPr>
          <p:cNvPr id="8" name="TextBox 7">
            <a:extLst>
              <a:ext uri="{FF2B5EF4-FFF2-40B4-BE49-F238E27FC236}">
                <a16:creationId xmlns:a16="http://schemas.microsoft.com/office/drawing/2014/main" id="{DB8424D8-B4C5-BC7B-C03F-44D9AF978BF5}"/>
              </a:ext>
            </a:extLst>
          </p:cNvPr>
          <p:cNvSpPr txBox="1"/>
          <p:nvPr/>
        </p:nvSpPr>
        <p:spPr>
          <a:xfrm>
            <a:off x="6768308" y="111082"/>
            <a:ext cx="2244525" cy="246221"/>
          </a:xfrm>
          <a:prstGeom prst="rect">
            <a:avLst/>
          </a:prstGeom>
          <a:noFill/>
        </p:spPr>
        <p:txBody>
          <a:bodyPr wrap="none" rtlCol="0">
            <a:spAutoFit/>
          </a:bodyPr>
          <a:lstStyle/>
          <a:p>
            <a:r>
              <a:rPr lang="en-US" sz="1000">
                <a:solidFill>
                  <a:schemeClr val="tx1">
                    <a:lumMod val="60000"/>
                    <a:lumOff val="40000"/>
                  </a:schemeClr>
                </a:solidFill>
                <a:latin typeface="Catamaran Light" pitchFamily="2" charset="77"/>
                <a:cs typeface="Catamaran Light" pitchFamily="2" charset="77"/>
              </a:rPr>
              <a:t>TSX-V </a:t>
            </a:r>
            <a:r>
              <a:rPr lang="en-US" sz="1000" b="1">
                <a:solidFill>
                  <a:schemeClr val="tx1">
                    <a:lumMod val="60000"/>
                    <a:lumOff val="40000"/>
                  </a:schemeClr>
                </a:solidFill>
                <a:latin typeface="Catamaran Light" pitchFamily="2" charset="77"/>
                <a:cs typeface="Catamaran Light" pitchFamily="2" charset="77"/>
              </a:rPr>
              <a:t>NTH</a:t>
            </a:r>
            <a:r>
              <a:rPr lang="en-US" sz="1000">
                <a:solidFill>
                  <a:schemeClr val="tx1">
                    <a:lumMod val="60000"/>
                    <a:lumOff val="40000"/>
                  </a:schemeClr>
                </a:solidFill>
                <a:latin typeface="Catamaran Light" pitchFamily="2" charset="77"/>
                <a:cs typeface="Catamaran Light" pitchFamily="2" charset="77"/>
              </a:rPr>
              <a:t> | OTCQB</a:t>
            </a:r>
            <a:r>
              <a:rPr lang="en-US" sz="1000" b="1">
                <a:solidFill>
                  <a:schemeClr val="tx1">
                    <a:lumMod val="60000"/>
                    <a:lumOff val="40000"/>
                  </a:schemeClr>
                </a:solidFill>
                <a:latin typeface="Catamaran Light" pitchFamily="2" charset="77"/>
                <a:cs typeface="Catamaran Light" pitchFamily="2" charset="77"/>
              </a:rPr>
              <a:t> CCWOF </a:t>
            </a:r>
            <a:r>
              <a:rPr lang="en-US" sz="1000">
                <a:solidFill>
                  <a:schemeClr val="tx1">
                    <a:lumMod val="60000"/>
                    <a:lumOff val="40000"/>
                  </a:schemeClr>
                </a:solidFill>
                <a:latin typeface="Catamaran Light" pitchFamily="2" charset="77"/>
                <a:cs typeface="Catamaran Light" pitchFamily="2" charset="77"/>
              </a:rPr>
              <a:t>| FF </a:t>
            </a:r>
            <a:r>
              <a:rPr lang="en-US" sz="1000" b="1">
                <a:solidFill>
                  <a:schemeClr val="tx1">
                    <a:lumMod val="60000"/>
                    <a:lumOff val="40000"/>
                  </a:schemeClr>
                </a:solidFill>
                <a:latin typeface="Catamaran Light" pitchFamily="2" charset="77"/>
                <a:cs typeface="Catamaran Light" pitchFamily="2" charset="77"/>
              </a:rPr>
              <a:t>QN3</a:t>
            </a:r>
          </a:p>
        </p:txBody>
      </p:sp>
    </p:spTree>
    <p:extLst>
      <p:ext uri="{BB962C8B-B14F-4D97-AF65-F5344CB8AC3E}">
        <p14:creationId xmlns:p14="http://schemas.microsoft.com/office/powerpoint/2010/main" val="36134664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DAC90-4EC4-D024-6C6A-EA516575367B}"/>
            </a:ext>
          </a:extLst>
        </p:cNvPr>
        <p:cNvGrpSpPr/>
        <p:nvPr/>
      </p:nvGrpSpPr>
      <p:grpSpPr>
        <a:xfrm>
          <a:off x="0" y="0"/>
          <a:ext cx="0" cy="0"/>
          <a:chOff x="0" y="0"/>
          <a:chExt cx="0" cy="0"/>
        </a:xfrm>
      </p:grpSpPr>
      <p:pic>
        <p:nvPicPr>
          <p:cNvPr id="30" name="Picture 29" descr="A group of men in safety gear&#10;&#10;AI-generated content may be incorrect.">
            <a:extLst>
              <a:ext uri="{FF2B5EF4-FFF2-40B4-BE49-F238E27FC236}">
                <a16:creationId xmlns:a16="http://schemas.microsoft.com/office/drawing/2014/main" id="{145A7EFD-5CF4-A1D8-4C13-053899150981}"/>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contrast="27000"/>
                    </a14:imgEffect>
                  </a14:imgLayer>
                </a14:imgProps>
              </a:ext>
            </a:extLst>
          </a:blip>
          <a:srcRect l="8323" t="-5" r="30713" b="8025"/>
          <a:stretch>
            <a:fillRect/>
          </a:stretch>
        </p:blipFill>
        <p:spPr>
          <a:xfrm>
            <a:off x="-3223" y="-2460"/>
            <a:ext cx="2990290" cy="5148420"/>
          </a:xfrm>
          <a:prstGeom prst="rect">
            <a:avLst/>
          </a:prstGeom>
          <a:ln w="28575">
            <a:noFill/>
          </a:ln>
        </p:spPr>
      </p:pic>
      <p:sp>
        <p:nvSpPr>
          <p:cNvPr id="9" name="Slide Number Placeholder 8">
            <a:extLst>
              <a:ext uri="{FF2B5EF4-FFF2-40B4-BE49-F238E27FC236}">
                <a16:creationId xmlns:a16="http://schemas.microsoft.com/office/drawing/2014/main" id="{1A275DF9-E019-5357-DBB5-0D99B2B0A2A1}"/>
              </a:ext>
            </a:extLst>
          </p:cNvPr>
          <p:cNvSpPr>
            <a:spLocks noGrp="1"/>
          </p:cNvSpPr>
          <p:nvPr>
            <p:ph type="sldNum" sz="quarter" idx="10"/>
          </p:nvPr>
        </p:nvSpPr>
        <p:spPr/>
        <p:txBody>
          <a:bodyPr/>
          <a:lstStyle/>
          <a:p>
            <a:fld id="{DF89371C-F3DE-41CE-8C98-062F12E79520}" type="slidenum">
              <a:rPr lang="en-GB" smtClean="0"/>
              <a:pPr/>
              <a:t>9</a:t>
            </a:fld>
            <a:endParaRPr lang="en-GB"/>
          </a:p>
        </p:txBody>
      </p:sp>
      <p:sp>
        <p:nvSpPr>
          <p:cNvPr id="12" name="TextBox 11">
            <a:extLst>
              <a:ext uri="{FF2B5EF4-FFF2-40B4-BE49-F238E27FC236}">
                <a16:creationId xmlns:a16="http://schemas.microsoft.com/office/drawing/2014/main" id="{6EB18FB8-427D-666B-DD36-E414F05A62EE}"/>
              </a:ext>
            </a:extLst>
          </p:cNvPr>
          <p:cNvSpPr txBox="1"/>
          <p:nvPr/>
        </p:nvSpPr>
        <p:spPr>
          <a:xfrm>
            <a:off x="3306023" y="92422"/>
            <a:ext cx="2230098" cy="246221"/>
          </a:xfrm>
          <a:prstGeom prst="rect">
            <a:avLst/>
          </a:prstGeom>
          <a:noFill/>
        </p:spPr>
        <p:txBody>
          <a:bodyPr wrap="none" rtlCol="0">
            <a:spAutoFit/>
          </a:bodyPr>
          <a:lstStyle/>
          <a:p>
            <a:r>
              <a:rPr lang="en-US" sz="1000">
                <a:solidFill>
                  <a:schemeClr val="tx1">
                    <a:lumMod val="60000"/>
                    <a:lumOff val="40000"/>
                  </a:schemeClr>
                </a:solidFill>
                <a:latin typeface="Catamaran Light" pitchFamily="2" charset="77"/>
                <a:cs typeface="Catamaran Light" pitchFamily="2" charset="77"/>
              </a:rPr>
              <a:t>TSX-V </a:t>
            </a:r>
            <a:r>
              <a:rPr lang="en-US" sz="1000" b="1">
                <a:solidFill>
                  <a:schemeClr val="tx1">
                    <a:lumMod val="60000"/>
                    <a:lumOff val="40000"/>
                  </a:schemeClr>
                </a:solidFill>
                <a:latin typeface="Catamaran Light" pitchFamily="2" charset="77"/>
                <a:cs typeface="Catamaran Light" pitchFamily="2" charset="77"/>
              </a:rPr>
              <a:t>NTH</a:t>
            </a:r>
            <a:r>
              <a:rPr lang="en-US" sz="1000">
                <a:solidFill>
                  <a:schemeClr val="tx1">
                    <a:lumMod val="60000"/>
                    <a:lumOff val="40000"/>
                  </a:schemeClr>
                </a:solidFill>
                <a:latin typeface="Catamaran Light" pitchFamily="2" charset="77"/>
                <a:cs typeface="Catamaran Light" pitchFamily="2" charset="77"/>
              </a:rPr>
              <a:t> | OTCQB</a:t>
            </a:r>
            <a:r>
              <a:rPr lang="en-US" sz="1000" b="1">
                <a:solidFill>
                  <a:schemeClr val="tx1">
                    <a:lumMod val="60000"/>
                    <a:lumOff val="40000"/>
                  </a:schemeClr>
                </a:solidFill>
                <a:latin typeface="Catamaran Light" pitchFamily="2" charset="77"/>
                <a:cs typeface="Catamaran Light" pitchFamily="2" charset="77"/>
              </a:rPr>
              <a:t> CCWOF </a:t>
            </a:r>
            <a:r>
              <a:rPr lang="en-US" sz="1000">
                <a:solidFill>
                  <a:schemeClr val="tx1">
                    <a:lumMod val="60000"/>
                    <a:lumOff val="40000"/>
                  </a:schemeClr>
                </a:solidFill>
                <a:latin typeface="Catamaran Light" pitchFamily="2" charset="77"/>
                <a:cs typeface="Catamaran Light" pitchFamily="2" charset="77"/>
              </a:rPr>
              <a:t>| FF QN3</a:t>
            </a:r>
            <a:endParaRPr lang="en-US" sz="1000" b="1">
              <a:solidFill>
                <a:schemeClr val="tx1">
                  <a:lumMod val="60000"/>
                  <a:lumOff val="40000"/>
                </a:schemeClr>
              </a:solidFill>
              <a:latin typeface="Catamaran Light" pitchFamily="2" charset="77"/>
              <a:cs typeface="Catamaran Light" pitchFamily="2" charset="77"/>
            </a:endParaRPr>
          </a:p>
        </p:txBody>
      </p:sp>
      <p:sp>
        <p:nvSpPr>
          <p:cNvPr id="13" name="TextBox 12">
            <a:extLst>
              <a:ext uri="{FF2B5EF4-FFF2-40B4-BE49-F238E27FC236}">
                <a16:creationId xmlns:a16="http://schemas.microsoft.com/office/drawing/2014/main" id="{F641FBF2-005D-B866-6AF5-5A686012246C}"/>
              </a:ext>
            </a:extLst>
          </p:cNvPr>
          <p:cNvSpPr txBox="1"/>
          <p:nvPr/>
        </p:nvSpPr>
        <p:spPr>
          <a:xfrm>
            <a:off x="3296872" y="283289"/>
            <a:ext cx="5764274" cy="861774"/>
          </a:xfrm>
          <a:prstGeom prst="rect">
            <a:avLst/>
          </a:prstGeom>
          <a:noFill/>
        </p:spPr>
        <p:txBody>
          <a:bodyPr wrap="square" rtlCol="0">
            <a:spAutoFit/>
          </a:bodyPr>
          <a:lstStyle/>
          <a:p>
            <a:r>
              <a:rPr lang="en-GB" sz="1800" spc="300">
                <a:solidFill>
                  <a:srgbClr val="E8B251"/>
                </a:solidFill>
                <a:latin typeface="Poppins" panose="00000500000000000000" pitchFamily="2" charset="0"/>
                <a:cs typeface="Poppins" panose="00000500000000000000" pitchFamily="2" charset="0"/>
              </a:rPr>
              <a:t>Next Year</a:t>
            </a:r>
          </a:p>
          <a:p>
            <a:r>
              <a:rPr lang="en-GB" sz="3200" spc="300">
                <a:solidFill>
                  <a:schemeClr val="accent6">
                    <a:lumMod val="50000"/>
                  </a:schemeClr>
                </a:solidFill>
                <a:latin typeface="Poppins" panose="00000500000000000000" pitchFamily="2" charset="0"/>
                <a:cs typeface="Poppins" panose="00000500000000000000" pitchFamily="2" charset="0"/>
              </a:rPr>
              <a:t>Short Term Schedule</a:t>
            </a:r>
          </a:p>
        </p:txBody>
      </p:sp>
      <p:grpSp>
        <p:nvGrpSpPr>
          <p:cNvPr id="32" name="Group 31">
            <a:extLst>
              <a:ext uri="{FF2B5EF4-FFF2-40B4-BE49-F238E27FC236}">
                <a16:creationId xmlns:a16="http://schemas.microsoft.com/office/drawing/2014/main" id="{5053295C-B4E5-A891-9B72-1061FF859C28}"/>
              </a:ext>
            </a:extLst>
          </p:cNvPr>
          <p:cNvGrpSpPr/>
          <p:nvPr/>
        </p:nvGrpSpPr>
        <p:grpSpPr>
          <a:xfrm>
            <a:off x="3378506" y="1567492"/>
            <a:ext cx="5155894" cy="1217330"/>
            <a:chOff x="3041913" y="1436113"/>
            <a:chExt cx="5492487" cy="1217330"/>
          </a:xfrm>
        </p:grpSpPr>
        <p:sp>
          <p:nvSpPr>
            <p:cNvPr id="3" name="Rectangle: Rounded Corners 2">
              <a:extLst>
                <a:ext uri="{FF2B5EF4-FFF2-40B4-BE49-F238E27FC236}">
                  <a16:creationId xmlns:a16="http://schemas.microsoft.com/office/drawing/2014/main" id="{22F7A32E-3CC0-B87D-D091-E045D46AA4E7}"/>
                </a:ext>
              </a:extLst>
            </p:cNvPr>
            <p:cNvSpPr/>
            <p:nvPr/>
          </p:nvSpPr>
          <p:spPr>
            <a:xfrm>
              <a:off x="3041913" y="1436113"/>
              <a:ext cx="1639616" cy="1217330"/>
            </a:xfrm>
            <a:prstGeom prst="roundRect">
              <a:avLst>
                <a:gd name="adj" fmla="val 6989"/>
              </a:avLst>
            </a:prstGeom>
            <a:solidFill>
              <a:srgbClr val="FFFFFF">
                <a:alpha val="80000"/>
              </a:srgbClr>
            </a:solidFill>
            <a:ln>
              <a:solidFill>
                <a:srgbClr val="E4A534"/>
              </a:solidFill>
            </a:ln>
          </p:spPr>
          <p:style>
            <a:lnRef idx="2">
              <a:schemeClr val="accent1">
                <a:shade val="15000"/>
              </a:schemeClr>
            </a:lnRef>
            <a:fillRef idx="1">
              <a:schemeClr val="accent1"/>
            </a:fillRef>
            <a:effectRef idx="0">
              <a:schemeClr val="accent1"/>
            </a:effectRef>
            <a:fontRef idx="minor">
              <a:schemeClr val="lt1"/>
            </a:fontRef>
          </p:style>
          <p:txBody>
            <a:bodyPr lIns="108000" rtlCol="0" anchor="ctr"/>
            <a:lstStyle/>
            <a:p>
              <a:r>
                <a:rPr lang="en-GB" b="1">
                  <a:solidFill>
                    <a:schemeClr val="accent2"/>
                  </a:solidFill>
                </a:rPr>
                <a:t>Recovery Permit </a:t>
              </a:r>
              <a:r>
                <a:rPr lang="en-GB">
                  <a:solidFill>
                    <a:schemeClr val="accent2"/>
                  </a:solidFill>
                </a:rPr>
                <a:t>for tailings processing</a:t>
              </a:r>
            </a:p>
          </p:txBody>
        </p:sp>
        <p:sp>
          <p:nvSpPr>
            <p:cNvPr id="6" name="Rectangle: Rounded Corners 5">
              <a:extLst>
                <a:ext uri="{FF2B5EF4-FFF2-40B4-BE49-F238E27FC236}">
                  <a16:creationId xmlns:a16="http://schemas.microsoft.com/office/drawing/2014/main" id="{B70D8F31-F321-A559-F29B-B85751EBF0B1}"/>
                </a:ext>
              </a:extLst>
            </p:cNvPr>
            <p:cNvSpPr/>
            <p:nvPr/>
          </p:nvSpPr>
          <p:spPr>
            <a:xfrm>
              <a:off x="4968350" y="1436113"/>
              <a:ext cx="1639615" cy="1217330"/>
            </a:xfrm>
            <a:prstGeom prst="roundRect">
              <a:avLst>
                <a:gd name="adj" fmla="val 6989"/>
              </a:avLst>
            </a:prstGeom>
            <a:solidFill>
              <a:srgbClr val="FFFFFF">
                <a:alpha val="80000"/>
              </a:srgbClr>
            </a:solidFill>
            <a:ln>
              <a:solidFill>
                <a:srgbClr val="E4A534"/>
              </a:solidFill>
            </a:ln>
          </p:spPr>
          <p:style>
            <a:lnRef idx="2">
              <a:schemeClr val="accent1">
                <a:shade val="15000"/>
              </a:schemeClr>
            </a:lnRef>
            <a:fillRef idx="1">
              <a:schemeClr val="accent1"/>
            </a:fillRef>
            <a:effectRef idx="0">
              <a:schemeClr val="accent1"/>
            </a:effectRef>
            <a:fontRef idx="minor">
              <a:schemeClr val="lt1"/>
            </a:fontRef>
          </p:style>
          <p:txBody>
            <a:bodyPr lIns="108000" rtlCol="0" anchor="ctr"/>
            <a:lstStyle/>
            <a:p>
              <a:r>
                <a:rPr lang="en-GB">
                  <a:solidFill>
                    <a:schemeClr val="accent2"/>
                  </a:solidFill>
                </a:rPr>
                <a:t>Commissioning the 600 </a:t>
              </a:r>
              <a:r>
                <a:rPr lang="en-GB" err="1">
                  <a:solidFill>
                    <a:schemeClr val="accent2"/>
                  </a:solidFill>
                </a:rPr>
                <a:t>tpd</a:t>
              </a:r>
              <a:r>
                <a:rPr lang="en-GB">
                  <a:solidFill>
                    <a:schemeClr val="accent2"/>
                  </a:solidFill>
                </a:rPr>
                <a:t> </a:t>
              </a:r>
              <a:r>
                <a:rPr lang="en-GB" b="1">
                  <a:solidFill>
                    <a:schemeClr val="accent2"/>
                  </a:solidFill>
                </a:rPr>
                <a:t>gravity plant</a:t>
              </a:r>
            </a:p>
          </p:txBody>
        </p:sp>
        <p:sp>
          <p:nvSpPr>
            <p:cNvPr id="7" name="Rectangle: Rounded Corners 6">
              <a:extLst>
                <a:ext uri="{FF2B5EF4-FFF2-40B4-BE49-F238E27FC236}">
                  <a16:creationId xmlns:a16="http://schemas.microsoft.com/office/drawing/2014/main" id="{324DD146-0540-4E1D-80E6-8B4D774C938F}"/>
                </a:ext>
              </a:extLst>
            </p:cNvPr>
            <p:cNvSpPr/>
            <p:nvPr/>
          </p:nvSpPr>
          <p:spPr>
            <a:xfrm>
              <a:off x="6894786" y="1436113"/>
              <a:ext cx="1639614" cy="1217330"/>
            </a:xfrm>
            <a:prstGeom prst="roundRect">
              <a:avLst>
                <a:gd name="adj" fmla="val 6989"/>
              </a:avLst>
            </a:prstGeom>
            <a:solidFill>
              <a:srgbClr val="FFFFFF">
                <a:alpha val="80000"/>
              </a:srgbClr>
            </a:solidFill>
            <a:ln>
              <a:solidFill>
                <a:srgbClr val="E4A534"/>
              </a:solidFill>
            </a:ln>
          </p:spPr>
          <p:style>
            <a:lnRef idx="2">
              <a:schemeClr val="accent1">
                <a:shade val="15000"/>
              </a:schemeClr>
            </a:lnRef>
            <a:fillRef idx="1">
              <a:schemeClr val="accent1"/>
            </a:fillRef>
            <a:effectRef idx="0">
              <a:schemeClr val="accent1"/>
            </a:effectRef>
            <a:fontRef idx="minor">
              <a:schemeClr val="lt1"/>
            </a:fontRef>
          </p:style>
          <p:txBody>
            <a:bodyPr lIns="108000" rtlCol="0" anchor="ctr"/>
            <a:lstStyle/>
            <a:p>
              <a:r>
                <a:rPr lang="en-GB">
                  <a:solidFill>
                    <a:schemeClr val="accent2"/>
                  </a:solidFill>
                </a:rPr>
                <a:t>First </a:t>
              </a:r>
              <a:r>
                <a:rPr lang="en-GB" b="1">
                  <a:solidFill>
                    <a:schemeClr val="accent2"/>
                  </a:solidFill>
                </a:rPr>
                <a:t>silver </a:t>
              </a:r>
              <a:r>
                <a:rPr lang="en-GB" b="1" err="1">
                  <a:solidFill>
                    <a:schemeClr val="accent2"/>
                  </a:solidFill>
                </a:rPr>
                <a:t>dore</a:t>
              </a:r>
              <a:r>
                <a:rPr lang="en-GB" b="1">
                  <a:solidFill>
                    <a:schemeClr val="accent2"/>
                  </a:solidFill>
                </a:rPr>
                <a:t> </a:t>
              </a:r>
              <a:r>
                <a:rPr lang="en-GB">
                  <a:solidFill>
                    <a:schemeClr val="accent2"/>
                  </a:solidFill>
                </a:rPr>
                <a:t>pour from consolidated tailings feed</a:t>
              </a:r>
            </a:p>
          </p:txBody>
        </p:sp>
      </p:grpSp>
      <p:sp>
        <p:nvSpPr>
          <p:cNvPr id="10" name="Rectangle: Rounded Corners 9">
            <a:extLst>
              <a:ext uri="{FF2B5EF4-FFF2-40B4-BE49-F238E27FC236}">
                <a16:creationId xmlns:a16="http://schemas.microsoft.com/office/drawing/2014/main" id="{58FD11ED-CE8E-A45F-AE43-44B9A048D0A0}"/>
              </a:ext>
            </a:extLst>
          </p:cNvPr>
          <p:cNvSpPr/>
          <p:nvPr/>
        </p:nvSpPr>
        <p:spPr>
          <a:xfrm>
            <a:off x="3883571" y="3363261"/>
            <a:ext cx="2160231" cy="1217330"/>
          </a:xfrm>
          <a:prstGeom prst="roundRect">
            <a:avLst>
              <a:gd name="adj" fmla="val 6989"/>
            </a:avLst>
          </a:prstGeom>
          <a:solidFill>
            <a:schemeClr val="bg1"/>
          </a:solidFill>
          <a:ln>
            <a:solidFill>
              <a:srgbClr val="E4A5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a:solidFill>
                  <a:schemeClr val="accent2"/>
                </a:solidFill>
              </a:rPr>
              <a:t>Phase II drilling </a:t>
            </a:r>
          </a:p>
          <a:p>
            <a:r>
              <a:rPr lang="en-GB">
                <a:solidFill>
                  <a:schemeClr val="accent2"/>
                </a:solidFill>
              </a:rPr>
              <a:t>on the consolidated district</a:t>
            </a:r>
          </a:p>
        </p:txBody>
      </p:sp>
      <p:sp>
        <p:nvSpPr>
          <p:cNvPr id="14" name="Rectangle: Rounded Corners 13">
            <a:extLst>
              <a:ext uri="{FF2B5EF4-FFF2-40B4-BE49-F238E27FC236}">
                <a16:creationId xmlns:a16="http://schemas.microsoft.com/office/drawing/2014/main" id="{F73F46DA-5097-0F35-6CBD-B033078C11DB}"/>
              </a:ext>
            </a:extLst>
          </p:cNvPr>
          <p:cNvSpPr/>
          <p:nvPr/>
        </p:nvSpPr>
        <p:spPr>
          <a:xfrm>
            <a:off x="6374168" y="3363261"/>
            <a:ext cx="2160231" cy="1217330"/>
          </a:xfrm>
          <a:prstGeom prst="roundRect">
            <a:avLst>
              <a:gd name="adj" fmla="val 6989"/>
            </a:avLst>
          </a:prstGeom>
          <a:noFill/>
          <a:ln>
            <a:solidFill>
              <a:srgbClr val="E4A5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a:solidFill>
                  <a:schemeClr val="accent2"/>
                </a:solidFill>
              </a:rPr>
              <a:t>Updated NI 43-101 mineral resource estimate for tailings</a:t>
            </a:r>
          </a:p>
        </p:txBody>
      </p:sp>
      <p:cxnSp>
        <p:nvCxnSpPr>
          <p:cNvPr id="43" name="Connector: Elbow 42">
            <a:extLst>
              <a:ext uri="{FF2B5EF4-FFF2-40B4-BE49-F238E27FC236}">
                <a16:creationId xmlns:a16="http://schemas.microsoft.com/office/drawing/2014/main" id="{BE2A92CE-FFDE-A3A4-56E1-B00A5D1EF5C1}"/>
              </a:ext>
            </a:extLst>
          </p:cNvPr>
          <p:cNvCxnSpPr>
            <a:cxnSpLocks/>
            <a:stCxn id="7" idx="2"/>
            <a:endCxn id="10" idx="1"/>
          </p:cNvCxnSpPr>
          <p:nvPr/>
        </p:nvCxnSpPr>
        <p:spPr>
          <a:xfrm rot="5400000">
            <a:off x="5230650" y="1437743"/>
            <a:ext cx="1187104" cy="3881262"/>
          </a:xfrm>
          <a:prstGeom prst="bentConnector4">
            <a:avLst>
              <a:gd name="adj1" fmla="val 24363"/>
              <a:gd name="adj2" fmla="val 112795"/>
            </a:avLst>
          </a:prstGeom>
          <a:ln w="38100" cap="rnd">
            <a:solidFill>
              <a:srgbClr val="E4A534"/>
            </a:solidFill>
            <a:tailEnd type="oval"/>
          </a:ln>
        </p:spPr>
        <p:style>
          <a:lnRef idx="1">
            <a:schemeClr val="accent1"/>
          </a:lnRef>
          <a:fillRef idx="0">
            <a:schemeClr val="accent1"/>
          </a:fillRef>
          <a:effectRef idx="0">
            <a:schemeClr val="accent1"/>
          </a:effectRef>
          <a:fontRef idx="minor">
            <a:schemeClr val="tx1"/>
          </a:fontRef>
        </p:style>
      </p:cxnSp>
      <p:grpSp>
        <p:nvGrpSpPr>
          <p:cNvPr id="46" name="Google Shape;1127;p68">
            <a:extLst>
              <a:ext uri="{FF2B5EF4-FFF2-40B4-BE49-F238E27FC236}">
                <a16:creationId xmlns:a16="http://schemas.microsoft.com/office/drawing/2014/main" id="{21A2F5D4-917D-DBE7-CEC1-3BEB6ECD11F0}"/>
              </a:ext>
            </a:extLst>
          </p:cNvPr>
          <p:cNvGrpSpPr/>
          <p:nvPr/>
        </p:nvGrpSpPr>
        <p:grpSpPr>
          <a:xfrm>
            <a:off x="3582092" y="3758753"/>
            <a:ext cx="336589" cy="426346"/>
            <a:chOff x="4854075" y="2527625"/>
            <a:chExt cx="56000" cy="59050"/>
          </a:xfrm>
          <a:solidFill>
            <a:schemeClr val="bg1"/>
          </a:solidFill>
        </p:grpSpPr>
        <p:sp>
          <p:nvSpPr>
            <p:cNvPr id="47" name="Google Shape;1128;p68">
              <a:extLst>
                <a:ext uri="{FF2B5EF4-FFF2-40B4-BE49-F238E27FC236}">
                  <a16:creationId xmlns:a16="http://schemas.microsoft.com/office/drawing/2014/main" id="{76634F4D-1AC3-27FB-2337-179AE971EC9A}"/>
                </a:ext>
              </a:extLst>
            </p:cNvPr>
            <p:cNvSpPr/>
            <p:nvPr/>
          </p:nvSpPr>
          <p:spPr>
            <a:xfrm>
              <a:off x="4872325" y="2527625"/>
              <a:ext cx="37750" cy="59050"/>
            </a:xfrm>
            <a:custGeom>
              <a:avLst/>
              <a:gdLst/>
              <a:ahLst/>
              <a:cxnLst/>
              <a:rect l="l" t="t" r="r" b="b"/>
              <a:pathLst>
                <a:path w="1510" h="2362" extrusionOk="0">
                  <a:moveTo>
                    <a:pt x="305" y="1"/>
                  </a:moveTo>
                  <a:cubicBezTo>
                    <a:pt x="141" y="1"/>
                    <a:pt x="1" y="210"/>
                    <a:pt x="146" y="371"/>
                  </a:cubicBezTo>
                  <a:lnTo>
                    <a:pt x="961" y="1179"/>
                  </a:lnTo>
                  <a:lnTo>
                    <a:pt x="146" y="1994"/>
                  </a:lnTo>
                  <a:cubicBezTo>
                    <a:pt x="0" y="2151"/>
                    <a:pt x="143" y="2361"/>
                    <a:pt x="308" y="2361"/>
                  </a:cubicBezTo>
                  <a:cubicBezTo>
                    <a:pt x="355" y="2361"/>
                    <a:pt x="404" y="2344"/>
                    <a:pt x="449" y="2304"/>
                  </a:cubicBezTo>
                  <a:lnTo>
                    <a:pt x="1423" y="1338"/>
                  </a:lnTo>
                  <a:cubicBezTo>
                    <a:pt x="1509" y="1244"/>
                    <a:pt x="1509" y="1107"/>
                    <a:pt x="1423" y="1013"/>
                  </a:cubicBezTo>
                  <a:lnTo>
                    <a:pt x="1423" y="1020"/>
                  </a:lnTo>
                  <a:lnTo>
                    <a:pt x="449" y="61"/>
                  </a:lnTo>
                  <a:cubicBezTo>
                    <a:pt x="403" y="19"/>
                    <a:pt x="353" y="1"/>
                    <a:pt x="305" y="1"/>
                  </a:cubicBezTo>
                  <a:close/>
                </a:path>
              </a:pathLst>
            </a:custGeom>
            <a:grpFill/>
            <a:ln w="2857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129;p68">
              <a:extLst>
                <a:ext uri="{FF2B5EF4-FFF2-40B4-BE49-F238E27FC236}">
                  <a16:creationId xmlns:a16="http://schemas.microsoft.com/office/drawing/2014/main" id="{2C35C673-D3B6-9CF4-808F-B2EFA11146C4}"/>
                </a:ext>
              </a:extLst>
            </p:cNvPr>
            <p:cNvSpPr/>
            <p:nvPr/>
          </p:nvSpPr>
          <p:spPr>
            <a:xfrm>
              <a:off x="4854075" y="2539100"/>
              <a:ext cx="26075" cy="35875"/>
            </a:xfrm>
            <a:custGeom>
              <a:avLst/>
              <a:gdLst/>
              <a:ahLst/>
              <a:cxnLst/>
              <a:rect l="l" t="t" r="r" b="b"/>
              <a:pathLst>
                <a:path w="1043" h="1435" extrusionOk="0">
                  <a:moveTo>
                    <a:pt x="326" y="1"/>
                  </a:moveTo>
                  <a:cubicBezTo>
                    <a:pt x="152" y="1"/>
                    <a:pt x="1" y="234"/>
                    <a:pt x="177" y="388"/>
                  </a:cubicBezTo>
                  <a:lnTo>
                    <a:pt x="516" y="720"/>
                  </a:lnTo>
                  <a:lnTo>
                    <a:pt x="177" y="1059"/>
                  </a:lnTo>
                  <a:cubicBezTo>
                    <a:pt x="21" y="1215"/>
                    <a:pt x="165" y="1435"/>
                    <a:pt x="336" y="1435"/>
                  </a:cubicBezTo>
                  <a:cubicBezTo>
                    <a:pt x="386" y="1435"/>
                    <a:pt x="439" y="1415"/>
                    <a:pt x="487" y="1369"/>
                  </a:cubicBezTo>
                  <a:lnTo>
                    <a:pt x="977" y="886"/>
                  </a:lnTo>
                  <a:cubicBezTo>
                    <a:pt x="1020" y="843"/>
                    <a:pt x="1042" y="785"/>
                    <a:pt x="1042" y="720"/>
                  </a:cubicBezTo>
                  <a:cubicBezTo>
                    <a:pt x="1042" y="662"/>
                    <a:pt x="1013" y="605"/>
                    <a:pt x="977" y="561"/>
                  </a:cubicBezTo>
                  <a:lnTo>
                    <a:pt x="487" y="78"/>
                  </a:lnTo>
                  <a:cubicBezTo>
                    <a:pt x="437" y="23"/>
                    <a:pt x="380" y="1"/>
                    <a:pt x="326" y="1"/>
                  </a:cubicBezTo>
                  <a:close/>
                </a:path>
              </a:pathLst>
            </a:custGeom>
            <a:grpFill/>
            <a:ln w="2857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 name="Google Shape;1127;p68">
            <a:extLst>
              <a:ext uri="{FF2B5EF4-FFF2-40B4-BE49-F238E27FC236}">
                <a16:creationId xmlns:a16="http://schemas.microsoft.com/office/drawing/2014/main" id="{FF816FD0-B1B2-011D-518F-85449F643465}"/>
              </a:ext>
            </a:extLst>
          </p:cNvPr>
          <p:cNvGrpSpPr/>
          <p:nvPr/>
        </p:nvGrpSpPr>
        <p:grpSpPr>
          <a:xfrm rot="10800000">
            <a:off x="7240587" y="2866308"/>
            <a:ext cx="336589" cy="426346"/>
            <a:chOff x="4854075" y="2527625"/>
            <a:chExt cx="56000" cy="59050"/>
          </a:xfrm>
          <a:solidFill>
            <a:schemeClr val="bg1"/>
          </a:solidFill>
        </p:grpSpPr>
        <p:sp>
          <p:nvSpPr>
            <p:cNvPr id="34" name="Google Shape;1128;p68">
              <a:extLst>
                <a:ext uri="{FF2B5EF4-FFF2-40B4-BE49-F238E27FC236}">
                  <a16:creationId xmlns:a16="http://schemas.microsoft.com/office/drawing/2014/main" id="{3BC5043C-401A-63D4-FE84-640B8F3F2E93}"/>
                </a:ext>
              </a:extLst>
            </p:cNvPr>
            <p:cNvSpPr/>
            <p:nvPr/>
          </p:nvSpPr>
          <p:spPr>
            <a:xfrm>
              <a:off x="4872325" y="2527625"/>
              <a:ext cx="37750" cy="59050"/>
            </a:xfrm>
            <a:custGeom>
              <a:avLst/>
              <a:gdLst/>
              <a:ahLst/>
              <a:cxnLst/>
              <a:rect l="l" t="t" r="r" b="b"/>
              <a:pathLst>
                <a:path w="1510" h="2362" extrusionOk="0">
                  <a:moveTo>
                    <a:pt x="305" y="1"/>
                  </a:moveTo>
                  <a:cubicBezTo>
                    <a:pt x="141" y="1"/>
                    <a:pt x="1" y="210"/>
                    <a:pt x="146" y="371"/>
                  </a:cubicBezTo>
                  <a:lnTo>
                    <a:pt x="961" y="1179"/>
                  </a:lnTo>
                  <a:lnTo>
                    <a:pt x="146" y="1994"/>
                  </a:lnTo>
                  <a:cubicBezTo>
                    <a:pt x="0" y="2151"/>
                    <a:pt x="143" y="2361"/>
                    <a:pt x="308" y="2361"/>
                  </a:cubicBezTo>
                  <a:cubicBezTo>
                    <a:pt x="355" y="2361"/>
                    <a:pt x="404" y="2344"/>
                    <a:pt x="449" y="2304"/>
                  </a:cubicBezTo>
                  <a:lnTo>
                    <a:pt x="1423" y="1338"/>
                  </a:lnTo>
                  <a:cubicBezTo>
                    <a:pt x="1509" y="1244"/>
                    <a:pt x="1509" y="1107"/>
                    <a:pt x="1423" y="1013"/>
                  </a:cubicBezTo>
                  <a:lnTo>
                    <a:pt x="1423" y="1020"/>
                  </a:lnTo>
                  <a:lnTo>
                    <a:pt x="449" y="61"/>
                  </a:lnTo>
                  <a:cubicBezTo>
                    <a:pt x="403" y="19"/>
                    <a:pt x="353" y="1"/>
                    <a:pt x="305" y="1"/>
                  </a:cubicBezTo>
                  <a:close/>
                </a:path>
              </a:pathLst>
            </a:custGeom>
            <a:grpFill/>
            <a:ln w="2857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129;p68">
              <a:extLst>
                <a:ext uri="{FF2B5EF4-FFF2-40B4-BE49-F238E27FC236}">
                  <a16:creationId xmlns:a16="http://schemas.microsoft.com/office/drawing/2014/main" id="{44BDC567-7318-C230-F647-B05743BE5A24}"/>
                </a:ext>
              </a:extLst>
            </p:cNvPr>
            <p:cNvSpPr/>
            <p:nvPr/>
          </p:nvSpPr>
          <p:spPr>
            <a:xfrm>
              <a:off x="4854075" y="2539100"/>
              <a:ext cx="26075" cy="35875"/>
            </a:xfrm>
            <a:custGeom>
              <a:avLst/>
              <a:gdLst/>
              <a:ahLst/>
              <a:cxnLst/>
              <a:rect l="l" t="t" r="r" b="b"/>
              <a:pathLst>
                <a:path w="1043" h="1435" extrusionOk="0">
                  <a:moveTo>
                    <a:pt x="326" y="1"/>
                  </a:moveTo>
                  <a:cubicBezTo>
                    <a:pt x="152" y="1"/>
                    <a:pt x="1" y="234"/>
                    <a:pt x="177" y="388"/>
                  </a:cubicBezTo>
                  <a:lnTo>
                    <a:pt x="516" y="720"/>
                  </a:lnTo>
                  <a:lnTo>
                    <a:pt x="177" y="1059"/>
                  </a:lnTo>
                  <a:cubicBezTo>
                    <a:pt x="21" y="1215"/>
                    <a:pt x="165" y="1435"/>
                    <a:pt x="336" y="1435"/>
                  </a:cubicBezTo>
                  <a:cubicBezTo>
                    <a:pt x="386" y="1435"/>
                    <a:pt x="439" y="1415"/>
                    <a:pt x="487" y="1369"/>
                  </a:cubicBezTo>
                  <a:lnTo>
                    <a:pt x="977" y="886"/>
                  </a:lnTo>
                  <a:cubicBezTo>
                    <a:pt x="1020" y="843"/>
                    <a:pt x="1042" y="785"/>
                    <a:pt x="1042" y="720"/>
                  </a:cubicBezTo>
                  <a:cubicBezTo>
                    <a:pt x="1042" y="662"/>
                    <a:pt x="1013" y="605"/>
                    <a:pt x="977" y="561"/>
                  </a:cubicBezTo>
                  <a:lnTo>
                    <a:pt x="487" y="78"/>
                  </a:lnTo>
                  <a:cubicBezTo>
                    <a:pt x="437" y="23"/>
                    <a:pt x="380" y="1"/>
                    <a:pt x="326" y="1"/>
                  </a:cubicBezTo>
                  <a:close/>
                </a:path>
              </a:pathLst>
            </a:custGeom>
            <a:grpFill/>
            <a:ln w="2857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50" name="Straight Connector 49">
            <a:extLst>
              <a:ext uri="{FF2B5EF4-FFF2-40B4-BE49-F238E27FC236}">
                <a16:creationId xmlns:a16="http://schemas.microsoft.com/office/drawing/2014/main" id="{95686B45-997E-190E-A4CA-426E07A58BA9}"/>
              </a:ext>
            </a:extLst>
          </p:cNvPr>
          <p:cNvCxnSpPr/>
          <p:nvPr/>
        </p:nvCxnSpPr>
        <p:spPr>
          <a:xfrm>
            <a:off x="2987067" y="0"/>
            <a:ext cx="0" cy="5181600"/>
          </a:xfrm>
          <a:prstGeom prst="line">
            <a:avLst/>
          </a:prstGeom>
          <a:ln w="28575">
            <a:solidFill>
              <a:srgbClr val="E4A534"/>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46B4C511-10A8-73B0-CE2E-8DD0DDA5215D}"/>
              </a:ext>
            </a:extLst>
          </p:cNvPr>
          <p:cNvCxnSpPr>
            <a:cxnSpLocks/>
            <a:endCxn id="6" idx="1"/>
          </p:cNvCxnSpPr>
          <p:nvPr/>
        </p:nvCxnSpPr>
        <p:spPr>
          <a:xfrm>
            <a:off x="4917642" y="2176157"/>
            <a:ext cx="269244" cy="0"/>
          </a:xfrm>
          <a:prstGeom prst="line">
            <a:avLst/>
          </a:prstGeom>
          <a:ln w="38100">
            <a:solidFill>
              <a:srgbClr val="E4A534"/>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F630AC4D-EE09-4452-6151-610688A9E887}"/>
              </a:ext>
            </a:extLst>
          </p:cNvPr>
          <p:cNvCxnSpPr>
            <a:cxnSpLocks/>
            <a:stCxn id="6" idx="3"/>
            <a:endCxn id="7" idx="1"/>
          </p:cNvCxnSpPr>
          <p:nvPr/>
        </p:nvCxnSpPr>
        <p:spPr>
          <a:xfrm>
            <a:off x="6726021" y="2176157"/>
            <a:ext cx="269245" cy="0"/>
          </a:xfrm>
          <a:prstGeom prst="line">
            <a:avLst/>
          </a:prstGeom>
          <a:ln w="38100">
            <a:solidFill>
              <a:srgbClr val="E4A534"/>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59898315-E05B-9FCA-F5C3-4C09F113A93D}"/>
              </a:ext>
            </a:extLst>
          </p:cNvPr>
          <p:cNvCxnSpPr>
            <a:cxnSpLocks/>
            <a:stCxn id="10" idx="3"/>
            <a:endCxn id="14" idx="1"/>
          </p:cNvCxnSpPr>
          <p:nvPr/>
        </p:nvCxnSpPr>
        <p:spPr>
          <a:xfrm>
            <a:off x="6043802" y="3971926"/>
            <a:ext cx="330366" cy="0"/>
          </a:xfrm>
          <a:prstGeom prst="line">
            <a:avLst/>
          </a:prstGeom>
          <a:ln w="38100">
            <a:solidFill>
              <a:srgbClr val="E4A534"/>
            </a:solidFill>
          </a:ln>
        </p:spPr>
        <p:style>
          <a:lnRef idx="1">
            <a:schemeClr val="accent1"/>
          </a:lnRef>
          <a:fillRef idx="0">
            <a:schemeClr val="accent1"/>
          </a:fillRef>
          <a:effectRef idx="0">
            <a:schemeClr val="accent1"/>
          </a:effectRef>
          <a:fontRef idx="minor">
            <a:schemeClr val="tx1"/>
          </a:fontRef>
        </p:style>
      </p:cxnSp>
      <p:grpSp>
        <p:nvGrpSpPr>
          <p:cNvPr id="18" name="Google Shape;1127;p68">
            <a:extLst>
              <a:ext uri="{FF2B5EF4-FFF2-40B4-BE49-F238E27FC236}">
                <a16:creationId xmlns:a16="http://schemas.microsoft.com/office/drawing/2014/main" id="{D481BBA7-0F57-08EF-2764-22122202AB6B}"/>
              </a:ext>
            </a:extLst>
          </p:cNvPr>
          <p:cNvGrpSpPr/>
          <p:nvPr/>
        </p:nvGrpSpPr>
        <p:grpSpPr>
          <a:xfrm>
            <a:off x="4627097" y="1954576"/>
            <a:ext cx="336589" cy="426346"/>
            <a:chOff x="4854075" y="2527625"/>
            <a:chExt cx="56000" cy="59050"/>
          </a:xfrm>
          <a:solidFill>
            <a:schemeClr val="bg1"/>
          </a:solidFill>
        </p:grpSpPr>
        <p:sp>
          <p:nvSpPr>
            <p:cNvPr id="19" name="Google Shape;1128;p68">
              <a:extLst>
                <a:ext uri="{FF2B5EF4-FFF2-40B4-BE49-F238E27FC236}">
                  <a16:creationId xmlns:a16="http://schemas.microsoft.com/office/drawing/2014/main" id="{AEEC1D86-340B-C4DC-EF56-3FF8D3AE2DF8}"/>
                </a:ext>
              </a:extLst>
            </p:cNvPr>
            <p:cNvSpPr/>
            <p:nvPr/>
          </p:nvSpPr>
          <p:spPr>
            <a:xfrm>
              <a:off x="4872325" y="2527625"/>
              <a:ext cx="37750" cy="59050"/>
            </a:xfrm>
            <a:custGeom>
              <a:avLst/>
              <a:gdLst/>
              <a:ahLst/>
              <a:cxnLst/>
              <a:rect l="l" t="t" r="r" b="b"/>
              <a:pathLst>
                <a:path w="1510" h="2362" extrusionOk="0">
                  <a:moveTo>
                    <a:pt x="305" y="1"/>
                  </a:moveTo>
                  <a:cubicBezTo>
                    <a:pt x="141" y="1"/>
                    <a:pt x="1" y="210"/>
                    <a:pt x="146" y="371"/>
                  </a:cubicBezTo>
                  <a:lnTo>
                    <a:pt x="961" y="1179"/>
                  </a:lnTo>
                  <a:lnTo>
                    <a:pt x="146" y="1994"/>
                  </a:lnTo>
                  <a:cubicBezTo>
                    <a:pt x="0" y="2151"/>
                    <a:pt x="143" y="2361"/>
                    <a:pt x="308" y="2361"/>
                  </a:cubicBezTo>
                  <a:cubicBezTo>
                    <a:pt x="355" y="2361"/>
                    <a:pt x="404" y="2344"/>
                    <a:pt x="449" y="2304"/>
                  </a:cubicBezTo>
                  <a:lnTo>
                    <a:pt x="1423" y="1338"/>
                  </a:lnTo>
                  <a:cubicBezTo>
                    <a:pt x="1509" y="1244"/>
                    <a:pt x="1509" y="1107"/>
                    <a:pt x="1423" y="1013"/>
                  </a:cubicBezTo>
                  <a:lnTo>
                    <a:pt x="1423" y="1020"/>
                  </a:lnTo>
                  <a:lnTo>
                    <a:pt x="449" y="61"/>
                  </a:lnTo>
                  <a:cubicBezTo>
                    <a:pt x="403" y="19"/>
                    <a:pt x="353" y="1"/>
                    <a:pt x="305" y="1"/>
                  </a:cubicBezTo>
                  <a:close/>
                </a:path>
              </a:pathLst>
            </a:custGeom>
            <a:grpFill/>
            <a:ln w="2857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129;p68">
              <a:extLst>
                <a:ext uri="{FF2B5EF4-FFF2-40B4-BE49-F238E27FC236}">
                  <a16:creationId xmlns:a16="http://schemas.microsoft.com/office/drawing/2014/main" id="{EF25048B-DCD5-12F0-7CBD-B7BE9D187D66}"/>
                </a:ext>
              </a:extLst>
            </p:cNvPr>
            <p:cNvSpPr/>
            <p:nvPr/>
          </p:nvSpPr>
          <p:spPr>
            <a:xfrm>
              <a:off x="4854075" y="2539100"/>
              <a:ext cx="26075" cy="35875"/>
            </a:xfrm>
            <a:custGeom>
              <a:avLst/>
              <a:gdLst/>
              <a:ahLst/>
              <a:cxnLst/>
              <a:rect l="l" t="t" r="r" b="b"/>
              <a:pathLst>
                <a:path w="1043" h="1435" extrusionOk="0">
                  <a:moveTo>
                    <a:pt x="326" y="1"/>
                  </a:moveTo>
                  <a:cubicBezTo>
                    <a:pt x="152" y="1"/>
                    <a:pt x="1" y="234"/>
                    <a:pt x="177" y="388"/>
                  </a:cubicBezTo>
                  <a:lnTo>
                    <a:pt x="516" y="720"/>
                  </a:lnTo>
                  <a:lnTo>
                    <a:pt x="177" y="1059"/>
                  </a:lnTo>
                  <a:cubicBezTo>
                    <a:pt x="21" y="1215"/>
                    <a:pt x="165" y="1435"/>
                    <a:pt x="336" y="1435"/>
                  </a:cubicBezTo>
                  <a:cubicBezTo>
                    <a:pt x="386" y="1435"/>
                    <a:pt x="439" y="1415"/>
                    <a:pt x="487" y="1369"/>
                  </a:cubicBezTo>
                  <a:lnTo>
                    <a:pt x="977" y="886"/>
                  </a:lnTo>
                  <a:cubicBezTo>
                    <a:pt x="1020" y="843"/>
                    <a:pt x="1042" y="785"/>
                    <a:pt x="1042" y="720"/>
                  </a:cubicBezTo>
                  <a:cubicBezTo>
                    <a:pt x="1042" y="662"/>
                    <a:pt x="1013" y="605"/>
                    <a:pt x="977" y="561"/>
                  </a:cubicBezTo>
                  <a:lnTo>
                    <a:pt x="487" y="78"/>
                  </a:lnTo>
                  <a:cubicBezTo>
                    <a:pt x="437" y="23"/>
                    <a:pt x="380" y="1"/>
                    <a:pt x="326" y="1"/>
                  </a:cubicBezTo>
                  <a:close/>
                </a:path>
              </a:pathLst>
            </a:custGeom>
            <a:grpFill/>
            <a:ln w="2857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4" name="Rectangle 63">
            <a:extLst>
              <a:ext uri="{FF2B5EF4-FFF2-40B4-BE49-F238E27FC236}">
                <a16:creationId xmlns:a16="http://schemas.microsoft.com/office/drawing/2014/main" id="{B522ADE0-FED7-E6EA-1C84-E737EECB304F}"/>
              </a:ext>
            </a:extLst>
          </p:cNvPr>
          <p:cNvSpPr/>
          <p:nvPr/>
        </p:nvSpPr>
        <p:spPr>
          <a:xfrm>
            <a:off x="0" y="5051078"/>
            <a:ext cx="9144000" cy="92422"/>
          </a:xfrm>
          <a:prstGeom prst="rect">
            <a:avLst/>
          </a:prstGeom>
          <a:solidFill>
            <a:srgbClr val="E4A5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Google Shape;130;p2">
            <a:extLst>
              <a:ext uri="{FF2B5EF4-FFF2-40B4-BE49-F238E27FC236}">
                <a16:creationId xmlns:a16="http://schemas.microsoft.com/office/drawing/2014/main" id="{5A0C54F3-B7E5-52E3-3660-FC87FA6689E5}"/>
              </a:ext>
            </a:extLst>
          </p:cNvPr>
          <p:cNvPicPr preferRelativeResize="0"/>
          <p:nvPr/>
        </p:nvPicPr>
        <p:blipFill rotWithShape="1">
          <a:blip r:embed="rId6">
            <a:alphaModFix/>
          </a:blip>
          <a:srcRect/>
          <a:stretch/>
        </p:blipFill>
        <p:spPr>
          <a:xfrm>
            <a:off x="8302700" y="91508"/>
            <a:ext cx="714300" cy="714300"/>
          </a:xfrm>
          <a:prstGeom prst="rect">
            <a:avLst/>
          </a:prstGeom>
          <a:noFill/>
          <a:ln>
            <a:noFill/>
          </a:ln>
        </p:spPr>
      </p:pic>
    </p:spTree>
    <p:extLst>
      <p:ext uri="{BB962C8B-B14F-4D97-AF65-F5344CB8AC3E}">
        <p14:creationId xmlns:p14="http://schemas.microsoft.com/office/powerpoint/2010/main" val="1074089796"/>
      </p:ext>
    </p:extLst>
  </p:cSld>
  <p:clrMapOvr>
    <a:masterClrMapping/>
  </p:clrMapOvr>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CF1954-2DFF-7D97-6205-B87CED3D17EB}"/>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9C2A37F-1320-41FF-86A2-51255A03BAD1}"/>
              </a:ext>
            </a:extLst>
          </p:cNvPr>
          <p:cNvSpPr>
            <a:spLocks noGrp="1"/>
          </p:cNvSpPr>
          <p:nvPr>
            <p:ph type="sldNum" sz="quarter" idx="4"/>
          </p:nvPr>
        </p:nvSpPr>
        <p:spPr/>
        <p:txBody>
          <a:bodyPr/>
          <a:lstStyle/>
          <a:p>
            <a:fld id="{DF89371C-F3DE-41CE-8C98-062F12E79520}" type="slidenum">
              <a:rPr lang="en-GB" smtClean="0"/>
              <a:pPr/>
              <a:t>10</a:t>
            </a:fld>
            <a:endParaRPr lang="en-GB"/>
          </a:p>
        </p:txBody>
      </p:sp>
      <p:sp>
        <p:nvSpPr>
          <p:cNvPr id="6" name="TextBox 5">
            <a:extLst>
              <a:ext uri="{FF2B5EF4-FFF2-40B4-BE49-F238E27FC236}">
                <a16:creationId xmlns:a16="http://schemas.microsoft.com/office/drawing/2014/main" id="{5BBBE0EA-82F9-6044-AD5E-589626B97DFA}"/>
              </a:ext>
            </a:extLst>
          </p:cNvPr>
          <p:cNvSpPr txBox="1"/>
          <p:nvPr/>
        </p:nvSpPr>
        <p:spPr>
          <a:xfrm>
            <a:off x="370558" y="283289"/>
            <a:ext cx="6751962" cy="861774"/>
          </a:xfrm>
          <a:prstGeom prst="rect">
            <a:avLst/>
          </a:prstGeom>
          <a:noFill/>
        </p:spPr>
        <p:txBody>
          <a:bodyPr wrap="square" rtlCol="0">
            <a:spAutoFit/>
          </a:bodyPr>
          <a:lstStyle/>
          <a:p>
            <a:r>
              <a:rPr lang="en-GB" sz="1800" spc="300">
                <a:solidFill>
                  <a:srgbClr val="E8B251"/>
                </a:solidFill>
                <a:latin typeface="Poppins" panose="00000500000000000000" pitchFamily="2" charset="0"/>
                <a:cs typeface="Poppins" panose="00000500000000000000" pitchFamily="2" charset="0"/>
              </a:rPr>
              <a:t>Nord Precious Metals</a:t>
            </a:r>
          </a:p>
          <a:p>
            <a:r>
              <a:rPr lang="en-GB" sz="3200" spc="300">
                <a:solidFill>
                  <a:srgbClr val="222222"/>
                </a:solidFill>
                <a:latin typeface="Poppins" panose="00000500000000000000" pitchFamily="2" charset="0"/>
                <a:cs typeface="Poppins" panose="00000500000000000000" pitchFamily="2" charset="0"/>
              </a:rPr>
              <a:t>Castle Mine</a:t>
            </a:r>
          </a:p>
        </p:txBody>
      </p:sp>
      <p:sp>
        <p:nvSpPr>
          <p:cNvPr id="7" name="TextBox 6">
            <a:extLst>
              <a:ext uri="{FF2B5EF4-FFF2-40B4-BE49-F238E27FC236}">
                <a16:creationId xmlns:a16="http://schemas.microsoft.com/office/drawing/2014/main" id="{D37C68C0-D84C-35C1-E07A-FB16C422F42F}"/>
              </a:ext>
            </a:extLst>
          </p:cNvPr>
          <p:cNvSpPr txBox="1"/>
          <p:nvPr/>
        </p:nvSpPr>
        <p:spPr>
          <a:xfrm>
            <a:off x="320041" y="1214208"/>
            <a:ext cx="3750514" cy="830997"/>
          </a:xfrm>
          <a:prstGeom prst="rect">
            <a:avLst/>
          </a:prstGeom>
          <a:noFill/>
        </p:spPr>
        <p:txBody>
          <a:bodyPr wrap="square">
            <a:spAutoFit/>
          </a:bodyPr>
          <a:lstStyle/>
          <a:p>
            <a:r>
              <a:rPr lang="en-GB" sz="1600" i="0">
                <a:solidFill>
                  <a:srgbClr val="E4A534"/>
                </a:solidFill>
                <a:effectLst/>
                <a:latin typeface="Poppins" panose="00000500000000000000" pitchFamily="2" charset="0"/>
              </a:rPr>
              <a:t>Past producer of </a:t>
            </a:r>
            <a:r>
              <a:rPr lang="en-GB" sz="1600" b="1" i="0">
                <a:solidFill>
                  <a:srgbClr val="E4A534"/>
                </a:solidFill>
                <a:effectLst/>
                <a:latin typeface="Poppins" panose="00000500000000000000" pitchFamily="2" charset="0"/>
              </a:rPr>
              <a:t>9.4 million ounces silver </a:t>
            </a:r>
            <a:r>
              <a:rPr lang="en-GB" sz="1600" i="0">
                <a:solidFill>
                  <a:srgbClr val="E4A534"/>
                </a:solidFill>
                <a:effectLst/>
                <a:latin typeface="Poppins" panose="00000500000000000000" pitchFamily="2" charset="0"/>
              </a:rPr>
              <a:t>and</a:t>
            </a:r>
            <a:r>
              <a:rPr lang="en-GB" sz="1600" b="1" i="0">
                <a:solidFill>
                  <a:srgbClr val="E4A534"/>
                </a:solidFill>
                <a:effectLst/>
                <a:latin typeface="Poppins" panose="00000500000000000000" pitchFamily="2" charset="0"/>
              </a:rPr>
              <a:t> 376,000 lbs cobalt.</a:t>
            </a:r>
            <a:r>
              <a:rPr lang="en-GB" b="0" i="0">
                <a:solidFill>
                  <a:srgbClr val="E4A534"/>
                </a:solidFill>
                <a:effectLst/>
                <a:latin typeface="Poppins" panose="00000500000000000000" pitchFamily="2" charset="0"/>
              </a:rPr>
              <a:t> </a:t>
            </a:r>
          </a:p>
        </p:txBody>
      </p:sp>
      <p:sp>
        <p:nvSpPr>
          <p:cNvPr id="11" name="TextBox 10">
            <a:extLst>
              <a:ext uri="{FF2B5EF4-FFF2-40B4-BE49-F238E27FC236}">
                <a16:creationId xmlns:a16="http://schemas.microsoft.com/office/drawing/2014/main" id="{FAF5DBF8-86EE-8721-4107-5E5C8CA2ED2B}"/>
              </a:ext>
            </a:extLst>
          </p:cNvPr>
          <p:cNvSpPr txBox="1"/>
          <p:nvPr/>
        </p:nvSpPr>
        <p:spPr>
          <a:xfrm>
            <a:off x="124176" y="5325715"/>
            <a:ext cx="8450367" cy="1169551"/>
          </a:xfrm>
          <a:prstGeom prst="rect">
            <a:avLst/>
          </a:prstGeom>
          <a:noFill/>
        </p:spPr>
        <p:txBody>
          <a:bodyPr wrap="square">
            <a:spAutoFit/>
          </a:bodyPr>
          <a:lstStyle/>
          <a:p>
            <a:r>
              <a:rPr lang="en-GB"/>
              <a:t>The best intersection encountered is from hole CA1108 at 563.54-566.63 m. Assays rendered an uncut weighted average grade of 6,476 Ag g/t, 0.14% Co, 0.03% Ni over 3.09 m. This interval includes 40,944 Ag g/t, 0.91% Co, 0.12% Ni over 0.45 m located at 564.34-564.79m.The bulk of the silver is in a 7 cm (true width) calcite-Co-Ag vein at 28°  to the core axis from 564.64-564.77 m. Leaf silver was common in the wall rock in the reported interval. </a:t>
            </a:r>
          </a:p>
        </p:txBody>
      </p:sp>
      <p:pic>
        <p:nvPicPr>
          <p:cNvPr id="21" name="Picture 20">
            <a:extLst>
              <a:ext uri="{FF2B5EF4-FFF2-40B4-BE49-F238E27FC236}">
                <a16:creationId xmlns:a16="http://schemas.microsoft.com/office/drawing/2014/main" id="{A98D2349-C239-692D-4B13-56A47EF90514}"/>
              </a:ext>
            </a:extLst>
          </p:cNvPr>
          <p:cNvPicPr>
            <a:picLocks noChangeAspect="1"/>
          </p:cNvPicPr>
          <p:nvPr/>
        </p:nvPicPr>
        <p:blipFill>
          <a:blip r:embed="rId4"/>
          <a:srcRect l="17017" t="12584" r="9623" b="36756"/>
          <a:stretch>
            <a:fillRect/>
          </a:stretch>
        </p:blipFill>
        <p:spPr>
          <a:xfrm>
            <a:off x="6353044" y="3834365"/>
            <a:ext cx="2228971" cy="873299"/>
          </a:xfrm>
          <a:prstGeom prst="roundRect">
            <a:avLst>
              <a:gd name="adj" fmla="val 10787"/>
            </a:avLst>
          </a:prstGeom>
        </p:spPr>
      </p:pic>
      <p:pic>
        <p:nvPicPr>
          <p:cNvPr id="23" name="Picture 22">
            <a:extLst>
              <a:ext uri="{FF2B5EF4-FFF2-40B4-BE49-F238E27FC236}">
                <a16:creationId xmlns:a16="http://schemas.microsoft.com/office/drawing/2014/main" id="{839D870B-2084-2C77-D0EF-37EE1C6E11FF}"/>
              </a:ext>
            </a:extLst>
          </p:cNvPr>
          <p:cNvPicPr>
            <a:picLocks noChangeAspect="1"/>
          </p:cNvPicPr>
          <p:nvPr/>
        </p:nvPicPr>
        <p:blipFill>
          <a:blip r:embed="rId5"/>
          <a:srcRect l="5192" t="8589" r="4616" b="30436"/>
          <a:stretch>
            <a:fillRect/>
          </a:stretch>
        </p:blipFill>
        <p:spPr>
          <a:xfrm>
            <a:off x="4206923" y="3872828"/>
            <a:ext cx="1946694" cy="879064"/>
          </a:xfrm>
          <a:prstGeom prst="roundRect">
            <a:avLst/>
          </a:prstGeom>
        </p:spPr>
      </p:pic>
      <p:pic>
        <p:nvPicPr>
          <p:cNvPr id="9" name="Picture 8">
            <a:extLst>
              <a:ext uri="{FF2B5EF4-FFF2-40B4-BE49-F238E27FC236}">
                <a16:creationId xmlns:a16="http://schemas.microsoft.com/office/drawing/2014/main" id="{FD06F569-6EB5-DEBC-0D84-F6BD48B5F04D}"/>
              </a:ext>
            </a:extLst>
          </p:cNvPr>
          <p:cNvPicPr>
            <a:picLocks noChangeAspect="1"/>
          </p:cNvPicPr>
          <p:nvPr/>
        </p:nvPicPr>
        <p:blipFill>
          <a:blip r:embed="rId6"/>
          <a:stretch>
            <a:fillRect/>
          </a:stretch>
        </p:blipFill>
        <p:spPr>
          <a:xfrm>
            <a:off x="4206923" y="884891"/>
            <a:ext cx="4375092" cy="2769989"/>
          </a:xfrm>
          <a:prstGeom prst="roundRect">
            <a:avLst>
              <a:gd name="adj" fmla="val 8227"/>
            </a:avLst>
          </a:prstGeom>
        </p:spPr>
      </p:pic>
      <p:sp>
        <p:nvSpPr>
          <p:cNvPr id="12" name="Rectangle 11">
            <a:extLst>
              <a:ext uri="{FF2B5EF4-FFF2-40B4-BE49-F238E27FC236}">
                <a16:creationId xmlns:a16="http://schemas.microsoft.com/office/drawing/2014/main" id="{90A25BC0-3903-8439-FDC1-45814C3AC61F}"/>
              </a:ext>
            </a:extLst>
          </p:cNvPr>
          <p:cNvSpPr/>
          <p:nvPr/>
        </p:nvSpPr>
        <p:spPr>
          <a:xfrm>
            <a:off x="0" y="5051078"/>
            <a:ext cx="9144000" cy="92422"/>
          </a:xfrm>
          <a:prstGeom prst="rect">
            <a:avLst/>
          </a:prstGeom>
          <a:solidFill>
            <a:srgbClr val="E4A5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Google Shape;130;p2">
            <a:extLst>
              <a:ext uri="{FF2B5EF4-FFF2-40B4-BE49-F238E27FC236}">
                <a16:creationId xmlns:a16="http://schemas.microsoft.com/office/drawing/2014/main" id="{6A3C0B10-04F7-18CD-3C07-6C2BA42497CB}"/>
              </a:ext>
            </a:extLst>
          </p:cNvPr>
          <p:cNvPicPr preferRelativeResize="0"/>
          <p:nvPr/>
        </p:nvPicPr>
        <p:blipFill rotWithShape="1">
          <a:blip r:embed="rId7">
            <a:alphaModFix/>
          </a:blip>
          <a:srcRect/>
          <a:stretch/>
        </p:blipFill>
        <p:spPr>
          <a:xfrm>
            <a:off x="8302700" y="91508"/>
            <a:ext cx="714300" cy="714300"/>
          </a:xfrm>
          <a:prstGeom prst="rect">
            <a:avLst/>
          </a:prstGeom>
          <a:noFill/>
          <a:ln>
            <a:noFill/>
          </a:ln>
        </p:spPr>
      </p:pic>
      <p:sp>
        <p:nvSpPr>
          <p:cNvPr id="4" name="TextBox 3">
            <a:extLst>
              <a:ext uri="{FF2B5EF4-FFF2-40B4-BE49-F238E27FC236}">
                <a16:creationId xmlns:a16="http://schemas.microsoft.com/office/drawing/2014/main" id="{90E0F5C6-BDF2-046B-1E49-BA96ADE9168A}"/>
              </a:ext>
            </a:extLst>
          </p:cNvPr>
          <p:cNvSpPr txBox="1"/>
          <p:nvPr/>
        </p:nvSpPr>
        <p:spPr>
          <a:xfrm>
            <a:off x="379709" y="92422"/>
            <a:ext cx="2244525" cy="246221"/>
          </a:xfrm>
          <a:prstGeom prst="rect">
            <a:avLst/>
          </a:prstGeom>
          <a:noFill/>
        </p:spPr>
        <p:txBody>
          <a:bodyPr wrap="none" rtlCol="0">
            <a:spAutoFit/>
          </a:bodyPr>
          <a:lstStyle/>
          <a:p>
            <a:r>
              <a:rPr lang="en-US" sz="1000">
                <a:solidFill>
                  <a:schemeClr val="tx1">
                    <a:lumMod val="60000"/>
                    <a:lumOff val="40000"/>
                  </a:schemeClr>
                </a:solidFill>
                <a:latin typeface="Catamaran Light" pitchFamily="2" charset="77"/>
                <a:cs typeface="Catamaran Light" pitchFamily="2" charset="77"/>
              </a:rPr>
              <a:t>TSX-V </a:t>
            </a:r>
            <a:r>
              <a:rPr lang="en-US" sz="1000" b="1">
                <a:solidFill>
                  <a:schemeClr val="tx1">
                    <a:lumMod val="60000"/>
                    <a:lumOff val="40000"/>
                  </a:schemeClr>
                </a:solidFill>
                <a:latin typeface="Catamaran Light" pitchFamily="2" charset="77"/>
                <a:cs typeface="Catamaran Light" pitchFamily="2" charset="77"/>
              </a:rPr>
              <a:t>NTH</a:t>
            </a:r>
            <a:r>
              <a:rPr lang="en-US" sz="1000">
                <a:solidFill>
                  <a:schemeClr val="tx1">
                    <a:lumMod val="60000"/>
                    <a:lumOff val="40000"/>
                  </a:schemeClr>
                </a:solidFill>
                <a:latin typeface="Catamaran Light" pitchFamily="2" charset="77"/>
                <a:cs typeface="Catamaran Light" pitchFamily="2" charset="77"/>
              </a:rPr>
              <a:t> | OTCQB</a:t>
            </a:r>
            <a:r>
              <a:rPr lang="en-US" sz="1000" b="1">
                <a:solidFill>
                  <a:schemeClr val="tx1">
                    <a:lumMod val="60000"/>
                    <a:lumOff val="40000"/>
                  </a:schemeClr>
                </a:solidFill>
                <a:latin typeface="Catamaran Light" pitchFamily="2" charset="77"/>
                <a:cs typeface="Catamaran Light" pitchFamily="2" charset="77"/>
              </a:rPr>
              <a:t> CCWOF </a:t>
            </a:r>
            <a:r>
              <a:rPr lang="en-US" sz="1000">
                <a:solidFill>
                  <a:schemeClr val="tx1">
                    <a:lumMod val="60000"/>
                    <a:lumOff val="40000"/>
                  </a:schemeClr>
                </a:solidFill>
                <a:latin typeface="Catamaran Light" pitchFamily="2" charset="77"/>
                <a:cs typeface="Catamaran Light" pitchFamily="2" charset="77"/>
              </a:rPr>
              <a:t>| FF </a:t>
            </a:r>
            <a:r>
              <a:rPr lang="en-US" sz="1000" b="1">
                <a:solidFill>
                  <a:schemeClr val="tx1">
                    <a:lumMod val="60000"/>
                    <a:lumOff val="40000"/>
                  </a:schemeClr>
                </a:solidFill>
                <a:latin typeface="Catamaran Light" pitchFamily="2" charset="77"/>
                <a:cs typeface="Catamaran Light" pitchFamily="2" charset="77"/>
              </a:rPr>
              <a:t>QN3</a:t>
            </a:r>
          </a:p>
        </p:txBody>
      </p:sp>
      <p:sp>
        <p:nvSpPr>
          <p:cNvPr id="8" name="TextBox 7">
            <a:extLst>
              <a:ext uri="{FF2B5EF4-FFF2-40B4-BE49-F238E27FC236}">
                <a16:creationId xmlns:a16="http://schemas.microsoft.com/office/drawing/2014/main" id="{87973B62-2A0B-94DD-6308-A02E4395A767}"/>
              </a:ext>
            </a:extLst>
          </p:cNvPr>
          <p:cNvSpPr txBox="1"/>
          <p:nvPr/>
        </p:nvSpPr>
        <p:spPr>
          <a:xfrm>
            <a:off x="338234" y="2101604"/>
            <a:ext cx="3660536" cy="2769989"/>
          </a:xfrm>
          <a:prstGeom prst="rect">
            <a:avLst/>
          </a:prstGeom>
          <a:noFill/>
        </p:spPr>
        <p:txBody>
          <a:bodyPr wrap="square">
            <a:spAutoFit/>
          </a:bodyPr>
          <a:lstStyle/>
          <a:p>
            <a:pPr marL="285750" indent="-285750">
              <a:spcBef>
                <a:spcPts val="600"/>
              </a:spcBef>
              <a:buFont typeface="Arial" panose="020B0604020202020204" pitchFamily="34" charset="0"/>
              <a:buChar char="•"/>
            </a:pPr>
            <a:r>
              <a:rPr lang="en-GB">
                <a:solidFill>
                  <a:schemeClr val="tx1"/>
                </a:solidFill>
                <a:latin typeface="Poppins" panose="00000500000000000000" pitchFamily="2" charset="0"/>
              </a:rPr>
              <a:t>3 shafts accessing 11 levels to 259 m depth</a:t>
            </a:r>
          </a:p>
          <a:p>
            <a:pPr marL="285750" indent="-285750">
              <a:spcBef>
                <a:spcPts val="600"/>
              </a:spcBef>
              <a:buFont typeface="Arial" panose="020B0604020202020204" pitchFamily="34" charset="0"/>
              <a:buChar char="•"/>
            </a:pPr>
            <a:r>
              <a:rPr lang="en-GB">
                <a:solidFill>
                  <a:schemeClr val="tx1"/>
                </a:solidFill>
                <a:latin typeface="Poppins" panose="00000500000000000000" pitchFamily="2" charset="0"/>
              </a:rPr>
              <a:t>Underground drilling returned up to 5.2% Co and 13,208 g/t Ag</a:t>
            </a:r>
          </a:p>
          <a:p>
            <a:pPr marL="285750" indent="-285750">
              <a:spcBef>
                <a:spcPts val="600"/>
              </a:spcBef>
              <a:buFont typeface="Arial" panose="020B0604020202020204" pitchFamily="34" charset="0"/>
              <a:buChar char="•"/>
            </a:pPr>
            <a:r>
              <a:rPr lang="en-GB">
                <a:solidFill>
                  <a:schemeClr val="tx1"/>
                </a:solidFill>
                <a:latin typeface="Poppins" panose="00000500000000000000" pitchFamily="2" charset="0"/>
              </a:rPr>
              <a:t>Miller Creek tailings: up to 411 g/t </a:t>
            </a:r>
            <a:r>
              <a:rPr lang="en-GB" err="1">
                <a:solidFill>
                  <a:schemeClr val="tx1"/>
                </a:solidFill>
                <a:latin typeface="Poppins" panose="00000500000000000000" pitchFamily="2" charset="0"/>
              </a:rPr>
              <a:t>AgEq</a:t>
            </a:r>
            <a:br>
              <a:rPr lang="en-GB">
                <a:solidFill>
                  <a:schemeClr val="tx1"/>
                </a:solidFill>
                <a:latin typeface="Poppins" panose="00000500000000000000" pitchFamily="2" charset="0"/>
              </a:rPr>
            </a:br>
            <a:r>
              <a:rPr lang="en-GB">
                <a:solidFill>
                  <a:schemeClr val="tx1"/>
                </a:solidFill>
                <a:latin typeface="Poppins" panose="00000500000000000000" pitchFamily="2" charset="0"/>
              </a:rPr>
              <a:t>100% owned properties</a:t>
            </a:r>
          </a:p>
          <a:p>
            <a:pPr marL="285750" indent="-285750">
              <a:spcBef>
                <a:spcPts val="600"/>
              </a:spcBef>
              <a:buFont typeface="Arial" panose="020B0604020202020204" pitchFamily="34" charset="0"/>
              <a:buChar char="•"/>
            </a:pPr>
            <a:r>
              <a:rPr lang="en-GB">
                <a:solidFill>
                  <a:schemeClr val="tx1"/>
                </a:solidFill>
                <a:latin typeface="Poppins" panose="00000500000000000000" pitchFamily="2" charset="0"/>
              </a:rPr>
              <a:t>Direct access via Hwy 560W from Elk Lake</a:t>
            </a:r>
          </a:p>
          <a:p>
            <a:pPr marL="285750" indent="-285750">
              <a:spcBef>
                <a:spcPts val="600"/>
              </a:spcBef>
              <a:buFont typeface="Arial" panose="020B0604020202020204" pitchFamily="34" charset="0"/>
              <a:buChar char="•"/>
            </a:pPr>
            <a:r>
              <a:rPr lang="en-GB">
                <a:solidFill>
                  <a:schemeClr val="tx1"/>
                </a:solidFill>
                <a:latin typeface="Poppins" panose="00000500000000000000" pitchFamily="2" charset="0"/>
              </a:rPr>
              <a:t>Contiguous to multiple historic mines</a:t>
            </a:r>
          </a:p>
        </p:txBody>
      </p:sp>
    </p:spTree>
    <p:extLst>
      <p:ext uri="{BB962C8B-B14F-4D97-AF65-F5344CB8AC3E}">
        <p14:creationId xmlns:p14="http://schemas.microsoft.com/office/powerpoint/2010/main" val="2642270212"/>
      </p:ext>
    </p:extLst>
  </p:cSld>
  <p:clrMapOvr>
    <a:masterClrMapping/>
  </p:clrMapOvr>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45AF84-9EF8-86C0-CE6E-DA1446477915}"/>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10CEBD8D-5DB2-5899-135A-800490312F2C}"/>
              </a:ext>
            </a:extLst>
          </p:cNvPr>
          <p:cNvSpPr/>
          <p:nvPr/>
        </p:nvSpPr>
        <p:spPr>
          <a:xfrm>
            <a:off x="6899549" y="-1"/>
            <a:ext cx="2244449" cy="5143501"/>
          </a:xfrm>
          <a:prstGeom prst="rect">
            <a:avLst/>
          </a:prstGeom>
          <a:solidFill>
            <a:schemeClr val="tx2">
              <a:lumMod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Slide Number Placeholder 2">
            <a:extLst>
              <a:ext uri="{FF2B5EF4-FFF2-40B4-BE49-F238E27FC236}">
                <a16:creationId xmlns:a16="http://schemas.microsoft.com/office/drawing/2014/main" id="{DC5F7CA9-6CAB-CE0E-B937-C92FAF979039}"/>
              </a:ext>
            </a:extLst>
          </p:cNvPr>
          <p:cNvSpPr>
            <a:spLocks noGrp="1"/>
          </p:cNvSpPr>
          <p:nvPr>
            <p:ph type="sldNum" sz="quarter" idx="4"/>
          </p:nvPr>
        </p:nvSpPr>
        <p:spPr/>
        <p:txBody>
          <a:bodyPr/>
          <a:lstStyle/>
          <a:p>
            <a:fld id="{DF89371C-F3DE-41CE-8C98-062F12E79520}" type="slidenum">
              <a:rPr lang="en-GB" smtClean="0"/>
              <a:pPr/>
              <a:t>11</a:t>
            </a:fld>
            <a:endParaRPr lang="en-GB"/>
          </a:p>
        </p:txBody>
      </p:sp>
      <p:sp>
        <p:nvSpPr>
          <p:cNvPr id="6" name="TextBox 5">
            <a:extLst>
              <a:ext uri="{FF2B5EF4-FFF2-40B4-BE49-F238E27FC236}">
                <a16:creationId xmlns:a16="http://schemas.microsoft.com/office/drawing/2014/main" id="{FFB2AAD1-68A8-3B55-0496-82CDB6BA7169}"/>
              </a:ext>
            </a:extLst>
          </p:cNvPr>
          <p:cNvSpPr txBox="1"/>
          <p:nvPr/>
        </p:nvSpPr>
        <p:spPr>
          <a:xfrm>
            <a:off x="370558" y="283289"/>
            <a:ext cx="6751962" cy="1000274"/>
          </a:xfrm>
          <a:prstGeom prst="rect">
            <a:avLst/>
          </a:prstGeom>
          <a:noFill/>
        </p:spPr>
        <p:txBody>
          <a:bodyPr wrap="square" rtlCol="0">
            <a:spAutoFit/>
          </a:bodyPr>
          <a:lstStyle/>
          <a:p>
            <a:r>
              <a:rPr lang="en-GB" sz="1800" spc="300">
                <a:solidFill>
                  <a:srgbClr val="E8B251"/>
                </a:solidFill>
                <a:latin typeface="Poppins" panose="00000500000000000000" pitchFamily="2" charset="0"/>
                <a:cs typeface="Poppins" panose="00000500000000000000" pitchFamily="2" charset="0"/>
              </a:rPr>
              <a:t>Nord Precious Metals</a:t>
            </a:r>
          </a:p>
          <a:p>
            <a:r>
              <a:rPr lang="en-GB" sz="3200" spc="300">
                <a:solidFill>
                  <a:srgbClr val="222222"/>
                </a:solidFill>
                <a:latin typeface="Poppins" panose="00000500000000000000" pitchFamily="2" charset="0"/>
                <a:cs typeface="Poppins" panose="00000500000000000000" pitchFamily="2" charset="0"/>
              </a:rPr>
              <a:t>Castle East Silver</a:t>
            </a:r>
          </a:p>
          <a:p>
            <a:r>
              <a:rPr lang="en-GB" sz="800" spc="300">
                <a:solidFill>
                  <a:schemeClr val="tx1"/>
                </a:solidFill>
                <a:latin typeface="Poppins" panose="00000500000000000000" pitchFamily="2" charset="0"/>
                <a:cs typeface="Poppins" panose="00000500000000000000" pitchFamily="2" charset="0"/>
              </a:rPr>
              <a:t>*part of Castle Mine Property</a:t>
            </a:r>
          </a:p>
        </p:txBody>
      </p:sp>
      <p:pic>
        <p:nvPicPr>
          <p:cNvPr id="12" name="Picture 11">
            <a:extLst>
              <a:ext uri="{FF2B5EF4-FFF2-40B4-BE49-F238E27FC236}">
                <a16:creationId xmlns:a16="http://schemas.microsoft.com/office/drawing/2014/main" id="{17352EDE-56C1-4E2C-47BC-50C867937E41}"/>
              </a:ext>
            </a:extLst>
          </p:cNvPr>
          <p:cNvPicPr>
            <a:picLocks noChangeAspect="1"/>
          </p:cNvPicPr>
          <p:nvPr/>
        </p:nvPicPr>
        <p:blipFill>
          <a:blip r:embed="rId4"/>
          <a:srcRect l="39879" t="17050" r="24584" b="32258"/>
          <a:stretch>
            <a:fillRect/>
          </a:stretch>
        </p:blipFill>
        <p:spPr>
          <a:xfrm>
            <a:off x="6899550" y="-1943"/>
            <a:ext cx="2239465" cy="1262318"/>
          </a:xfrm>
          <a:prstGeom prst="rect">
            <a:avLst/>
          </a:prstGeom>
        </p:spPr>
      </p:pic>
      <p:sp>
        <p:nvSpPr>
          <p:cNvPr id="13" name="TextBox 12">
            <a:extLst>
              <a:ext uri="{FF2B5EF4-FFF2-40B4-BE49-F238E27FC236}">
                <a16:creationId xmlns:a16="http://schemas.microsoft.com/office/drawing/2014/main" id="{64671A97-9AC4-4ECE-4106-BC6782CE571A}"/>
              </a:ext>
            </a:extLst>
          </p:cNvPr>
          <p:cNvSpPr txBox="1"/>
          <p:nvPr/>
        </p:nvSpPr>
        <p:spPr>
          <a:xfrm>
            <a:off x="7090981" y="1623930"/>
            <a:ext cx="1862960" cy="2800767"/>
          </a:xfrm>
          <a:prstGeom prst="rect">
            <a:avLst/>
          </a:prstGeom>
          <a:noFill/>
        </p:spPr>
        <p:txBody>
          <a:bodyPr wrap="square" lIns="91440" tIns="45720" rIns="91440" bIns="45720" rtlCol="0" anchor="t">
            <a:spAutoFit/>
          </a:bodyPr>
          <a:lstStyle/>
          <a:p>
            <a:pPr algn="r"/>
            <a:r>
              <a:rPr lang="en-GB" sz="1600">
                <a:solidFill>
                  <a:schemeClr val="bg1"/>
                </a:solidFill>
              </a:rPr>
              <a:t>Exceptionally rich, narrow veins extending tens to hundreds of meters, hosting native silver with Ag-Co-Ni-As-Bi mineralization in dense parallel vein and fracture networks.</a:t>
            </a:r>
          </a:p>
        </p:txBody>
      </p:sp>
      <p:sp>
        <p:nvSpPr>
          <p:cNvPr id="14" name="TextBox 13">
            <a:extLst>
              <a:ext uri="{FF2B5EF4-FFF2-40B4-BE49-F238E27FC236}">
                <a16:creationId xmlns:a16="http://schemas.microsoft.com/office/drawing/2014/main" id="{6C867B87-444A-B980-AF9A-02B3103E5D9F}"/>
              </a:ext>
            </a:extLst>
          </p:cNvPr>
          <p:cNvSpPr txBox="1"/>
          <p:nvPr/>
        </p:nvSpPr>
        <p:spPr>
          <a:xfrm>
            <a:off x="323391" y="-523220"/>
            <a:ext cx="8497217" cy="307777"/>
          </a:xfrm>
          <a:prstGeom prst="rect">
            <a:avLst/>
          </a:prstGeom>
          <a:noFill/>
        </p:spPr>
        <p:txBody>
          <a:bodyPr wrap="square" rtlCol="0">
            <a:spAutoFit/>
          </a:bodyPr>
          <a:lstStyle/>
          <a:p>
            <a:r>
              <a:rPr lang="en-GB"/>
              <a:t>Royalties: </a:t>
            </a:r>
            <a:r>
              <a:rPr lang="en-GB">
                <a:highlight>
                  <a:srgbClr val="FFFF00"/>
                </a:highlight>
              </a:rPr>
              <a:t>1% NSR GGM, 5% NSR to previous vendor, and 5%...??</a:t>
            </a:r>
          </a:p>
        </p:txBody>
      </p:sp>
      <p:sp>
        <p:nvSpPr>
          <p:cNvPr id="24" name="Rectangle 23">
            <a:extLst>
              <a:ext uri="{FF2B5EF4-FFF2-40B4-BE49-F238E27FC236}">
                <a16:creationId xmlns:a16="http://schemas.microsoft.com/office/drawing/2014/main" id="{1D96F5A7-848C-B0A9-4AFE-461E3BC1FC63}"/>
              </a:ext>
            </a:extLst>
          </p:cNvPr>
          <p:cNvSpPr/>
          <p:nvPr/>
        </p:nvSpPr>
        <p:spPr>
          <a:xfrm>
            <a:off x="828335" y="6506660"/>
            <a:ext cx="2361977" cy="1192377"/>
          </a:xfrm>
          <a:prstGeom prst="rect">
            <a:avLst/>
          </a:prstGeom>
          <a:solidFill>
            <a:srgbClr val="E4A5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6F4D7253-3275-B46B-B72A-C4E4CBD60944}"/>
              </a:ext>
            </a:extLst>
          </p:cNvPr>
          <p:cNvSpPr/>
          <p:nvPr/>
        </p:nvSpPr>
        <p:spPr>
          <a:xfrm>
            <a:off x="9239105" y="4065726"/>
            <a:ext cx="2222324" cy="352428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scene3d>
              <a:camera prst="orthographicFront"/>
              <a:lightRig rig="sunrise" dir="t"/>
            </a:scene3d>
            <a:sp3d prstMaterial="dkEdge"/>
          </a:bodyPr>
          <a:lstStyle/>
          <a:p>
            <a:pPr algn="r">
              <a:defRPr/>
            </a:pPr>
            <a:r>
              <a:rPr lang="en-GB" sz="1600" b="1"/>
              <a:t>World's Highest Grade Silver Resource</a:t>
            </a:r>
            <a:endParaRPr lang="en-GB"/>
          </a:p>
          <a:p>
            <a:pPr lvl="0" algn="r">
              <a:defRPr/>
            </a:pPr>
            <a:endParaRPr lang="en-GB"/>
          </a:p>
          <a:p>
            <a:pPr lvl="0" algn="r">
              <a:defRPr/>
            </a:pPr>
            <a:r>
              <a:rPr lang="en-GB"/>
              <a:t>89,853 g/t silver over 0.3m ranks among the richest silver intercepts ever drilled. Initial resource of 7.56 million ounces at 8,582 g/t established from two vein sections. Ongoing 60,000m drill program targeting 30-100 million ounce potential.</a:t>
            </a:r>
            <a:endParaRPr kumimoji="0" lang="en-GB" sz="2400" b="1" i="0" u="none" strike="noStrike" kern="0" cap="none" spc="0" normalizeH="0" baseline="0" noProof="0">
              <a:ln w="0"/>
              <a:gradFill>
                <a:gsLst>
                  <a:gs pos="0">
                    <a:srgbClr val="919191"/>
                  </a:gs>
                  <a:gs pos="88000">
                    <a:srgbClr val="D3D3D3"/>
                  </a:gs>
                </a:gsLst>
                <a:lin ang="5400000"/>
              </a:gradFill>
              <a:effectLst>
                <a:innerShdw blurRad="63500" dist="50800" dir="20400000">
                  <a:prstClr val="black">
                    <a:alpha val="50000"/>
                  </a:prstClr>
                </a:innerShdw>
              </a:effectLst>
              <a:uLnTx/>
              <a:uFillTx/>
              <a:latin typeface="Arial"/>
              <a:ea typeface="+mn-ea"/>
              <a:cs typeface="Arial"/>
              <a:sym typeface="Arial"/>
            </a:endParaRPr>
          </a:p>
        </p:txBody>
      </p:sp>
      <p:cxnSp>
        <p:nvCxnSpPr>
          <p:cNvPr id="21" name="Straight Connector 20">
            <a:extLst>
              <a:ext uri="{FF2B5EF4-FFF2-40B4-BE49-F238E27FC236}">
                <a16:creationId xmlns:a16="http://schemas.microsoft.com/office/drawing/2014/main" id="{6E6F1113-FD32-51E0-709C-AB7446D528E6}"/>
              </a:ext>
            </a:extLst>
          </p:cNvPr>
          <p:cNvCxnSpPr>
            <a:cxnSpLocks/>
          </p:cNvCxnSpPr>
          <p:nvPr/>
        </p:nvCxnSpPr>
        <p:spPr>
          <a:xfrm flipV="1">
            <a:off x="6899549" y="0"/>
            <a:ext cx="0" cy="5176839"/>
          </a:xfrm>
          <a:prstGeom prst="line">
            <a:avLst/>
          </a:prstGeom>
          <a:ln w="28575">
            <a:solidFill>
              <a:srgbClr val="E4A534"/>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60F07711-A841-85D6-2C01-BB22C32BC18A}"/>
              </a:ext>
            </a:extLst>
          </p:cNvPr>
          <p:cNvSpPr txBox="1"/>
          <p:nvPr/>
        </p:nvSpPr>
        <p:spPr>
          <a:xfrm>
            <a:off x="379709" y="4082788"/>
            <a:ext cx="4658117" cy="738664"/>
          </a:xfrm>
          <a:prstGeom prst="rect">
            <a:avLst/>
          </a:prstGeom>
          <a:noFill/>
        </p:spPr>
        <p:txBody>
          <a:bodyPr wrap="square" rtlCol="0">
            <a:spAutoFit/>
          </a:bodyPr>
          <a:lstStyle/>
          <a:p>
            <a:r>
              <a:rPr lang="en-GB">
                <a:solidFill>
                  <a:schemeClr val="tx1"/>
                </a:solidFill>
                <a:latin typeface="Poppins" panose="00000500000000000000" pitchFamily="2" charset="0"/>
              </a:rPr>
              <a:t>Properties are 100%-owned, minor NSR</a:t>
            </a:r>
          </a:p>
          <a:p>
            <a:r>
              <a:rPr lang="en-GB">
                <a:solidFill>
                  <a:schemeClr val="tx1"/>
                </a:solidFill>
                <a:latin typeface="Poppins" panose="00000500000000000000" pitchFamily="2" charset="0"/>
              </a:rPr>
              <a:t>Access to the Castle Mine Site via Hwy560W from Elk Lake.</a:t>
            </a:r>
          </a:p>
        </p:txBody>
      </p:sp>
      <p:pic>
        <p:nvPicPr>
          <p:cNvPr id="27" name="Google Shape;234;p9">
            <a:extLst>
              <a:ext uri="{FF2B5EF4-FFF2-40B4-BE49-F238E27FC236}">
                <a16:creationId xmlns:a16="http://schemas.microsoft.com/office/drawing/2014/main" id="{EE1652D0-2624-F94D-67E4-C33727B1E77A}"/>
              </a:ext>
            </a:extLst>
          </p:cNvPr>
          <p:cNvPicPr preferRelativeResize="0"/>
          <p:nvPr/>
        </p:nvPicPr>
        <p:blipFill rotWithShape="1">
          <a:blip r:embed="rId5">
            <a:alphaModFix/>
          </a:blip>
          <a:srcRect/>
          <a:stretch/>
        </p:blipFill>
        <p:spPr>
          <a:xfrm>
            <a:off x="5834725" y="41255"/>
            <a:ext cx="714301" cy="714301"/>
          </a:xfrm>
          <a:prstGeom prst="rect">
            <a:avLst/>
          </a:prstGeom>
          <a:noFill/>
          <a:ln>
            <a:noFill/>
          </a:ln>
        </p:spPr>
      </p:pic>
      <p:pic>
        <p:nvPicPr>
          <p:cNvPr id="4" name="Picture 3">
            <a:extLst>
              <a:ext uri="{FF2B5EF4-FFF2-40B4-BE49-F238E27FC236}">
                <a16:creationId xmlns:a16="http://schemas.microsoft.com/office/drawing/2014/main" id="{F3FF2F02-45F7-2D79-B0A1-38322827D71B}"/>
              </a:ext>
            </a:extLst>
          </p:cNvPr>
          <p:cNvPicPr>
            <a:picLocks noChangeAspect="1"/>
          </p:cNvPicPr>
          <p:nvPr/>
        </p:nvPicPr>
        <p:blipFill>
          <a:blip r:embed="rId6"/>
          <a:srcRect t="3706" r="843"/>
          <a:stretch>
            <a:fillRect/>
          </a:stretch>
        </p:blipFill>
        <p:spPr>
          <a:xfrm>
            <a:off x="380910" y="2138441"/>
            <a:ext cx="6207760" cy="1833952"/>
          </a:xfrm>
          <a:prstGeom prst="rect">
            <a:avLst/>
          </a:prstGeom>
        </p:spPr>
      </p:pic>
      <p:graphicFrame>
        <p:nvGraphicFramePr>
          <p:cNvPr id="7" name="Table 6">
            <a:extLst>
              <a:ext uri="{FF2B5EF4-FFF2-40B4-BE49-F238E27FC236}">
                <a16:creationId xmlns:a16="http://schemas.microsoft.com/office/drawing/2014/main" id="{B2B7D420-B00A-669E-F9DC-A03ECBA333BE}"/>
              </a:ext>
            </a:extLst>
          </p:cNvPr>
          <p:cNvGraphicFramePr>
            <a:graphicFrameLocks noGrp="1"/>
          </p:cNvGraphicFramePr>
          <p:nvPr>
            <p:extLst>
              <p:ext uri="{D42A27DB-BD31-4B8C-83A1-F6EECF244321}">
                <p14:modId xmlns:p14="http://schemas.microsoft.com/office/powerpoint/2010/main" val="1965133097"/>
              </p:ext>
            </p:extLst>
          </p:nvPr>
        </p:nvGraphicFramePr>
        <p:xfrm>
          <a:off x="448500" y="1317499"/>
          <a:ext cx="6207759" cy="753600"/>
        </p:xfrm>
        <a:graphic>
          <a:graphicData uri="http://schemas.openxmlformats.org/drawingml/2006/table">
            <a:tbl>
              <a:tblPr firstRow="1" bandRow="1">
                <a:tableStyleId>{5C22544A-7EE6-4342-B048-85BDC9FD1C3A}</a:tableStyleId>
              </a:tblPr>
              <a:tblGrid>
                <a:gridCol w="1253413">
                  <a:extLst>
                    <a:ext uri="{9D8B030D-6E8A-4147-A177-3AD203B41FA5}">
                      <a16:colId xmlns:a16="http://schemas.microsoft.com/office/drawing/2014/main" val="1955482893"/>
                    </a:ext>
                  </a:extLst>
                </a:gridCol>
                <a:gridCol w="599440">
                  <a:extLst>
                    <a:ext uri="{9D8B030D-6E8A-4147-A177-3AD203B41FA5}">
                      <a16:colId xmlns:a16="http://schemas.microsoft.com/office/drawing/2014/main" val="1602135119"/>
                    </a:ext>
                  </a:extLst>
                </a:gridCol>
                <a:gridCol w="619760">
                  <a:extLst>
                    <a:ext uri="{9D8B030D-6E8A-4147-A177-3AD203B41FA5}">
                      <a16:colId xmlns:a16="http://schemas.microsoft.com/office/drawing/2014/main" val="179222415"/>
                    </a:ext>
                  </a:extLst>
                </a:gridCol>
                <a:gridCol w="584200">
                  <a:extLst>
                    <a:ext uri="{9D8B030D-6E8A-4147-A177-3AD203B41FA5}">
                      <a16:colId xmlns:a16="http://schemas.microsoft.com/office/drawing/2014/main" val="1277324813"/>
                    </a:ext>
                  </a:extLst>
                </a:gridCol>
                <a:gridCol w="584200">
                  <a:extLst>
                    <a:ext uri="{9D8B030D-6E8A-4147-A177-3AD203B41FA5}">
                      <a16:colId xmlns:a16="http://schemas.microsoft.com/office/drawing/2014/main" val="4098238887"/>
                    </a:ext>
                  </a:extLst>
                </a:gridCol>
                <a:gridCol w="599440">
                  <a:extLst>
                    <a:ext uri="{9D8B030D-6E8A-4147-A177-3AD203B41FA5}">
                      <a16:colId xmlns:a16="http://schemas.microsoft.com/office/drawing/2014/main" val="1496101044"/>
                    </a:ext>
                  </a:extLst>
                </a:gridCol>
                <a:gridCol w="587804">
                  <a:extLst>
                    <a:ext uri="{9D8B030D-6E8A-4147-A177-3AD203B41FA5}">
                      <a16:colId xmlns:a16="http://schemas.microsoft.com/office/drawing/2014/main" val="2705177248"/>
                    </a:ext>
                  </a:extLst>
                </a:gridCol>
                <a:gridCol w="689751">
                  <a:extLst>
                    <a:ext uri="{9D8B030D-6E8A-4147-A177-3AD203B41FA5}">
                      <a16:colId xmlns:a16="http://schemas.microsoft.com/office/drawing/2014/main" val="3483787462"/>
                    </a:ext>
                  </a:extLst>
                </a:gridCol>
                <a:gridCol w="689751">
                  <a:extLst>
                    <a:ext uri="{9D8B030D-6E8A-4147-A177-3AD203B41FA5}">
                      <a16:colId xmlns:a16="http://schemas.microsoft.com/office/drawing/2014/main" val="317417064"/>
                    </a:ext>
                  </a:extLst>
                </a:gridCol>
              </a:tblGrid>
              <a:tr h="370840">
                <a:tc>
                  <a:txBody>
                    <a:bodyPr/>
                    <a:lstStyle/>
                    <a:p>
                      <a:r>
                        <a:rPr lang="en-GB" sz="1000" b="1">
                          <a:solidFill>
                            <a:schemeClr val="bg1"/>
                          </a:solidFill>
                        </a:rPr>
                        <a:t>Inferred Mineral Resource</a:t>
                      </a:r>
                    </a:p>
                  </a:txBody>
                  <a:tcPr marL="36000" marR="36000" marT="36000" marB="3600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r>
                        <a:rPr lang="en-GB" sz="1000" b="1">
                          <a:solidFill>
                            <a:schemeClr val="bg1"/>
                          </a:solidFill>
                        </a:rPr>
                        <a:t>Ag g/t</a:t>
                      </a:r>
                    </a:p>
                  </a:txBody>
                  <a:tcPr marL="36000" marR="36000" marT="36000" marB="3600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r>
                        <a:rPr lang="en-GB" sz="1000" b="1">
                          <a:solidFill>
                            <a:schemeClr val="bg1"/>
                          </a:solidFill>
                        </a:rPr>
                        <a:t>Co g/t</a:t>
                      </a:r>
                    </a:p>
                  </a:txBody>
                  <a:tcPr marL="36000" marR="36000" marT="36000" marB="3600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r>
                        <a:rPr lang="en-GB" sz="1000" b="1">
                          <a:solidFill>
                            <a:schemeClr val="bg1"/>
                          </a:solidFill>
                        </a:rPr>
                        <a:t>Cu g/t</a:t>
                      </a:r>
                    </a:p>
                  </a:txBody>
                  <a:tcPr marL="36000" marR="36000" marT="36000" marB="3600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r>
                        <a:rPr lang="en-GB" sz="1000" b="1">
                          <a:solidFill>
                            <a:schemeClr val="bg1"/>
                          </a:solidFill>
                        </a:rPr>
                        <a:t>Ni g/t</a:t>
                      </a:r>
                    </a:p>
                  </a:txBody>
                  <a:tcPr marL="36000" marR="36000" marT="36000" marB="3600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r>
                        <a:rPr lang="en-GB" sz="1000" b="1">
                          <a:solidFill>
                            <a:schemeClr val="bg1"/>
                          </a:solidFill>
                        </a:rPr>
                        <a:t>Ag </a:t>
                      </a:r>
                      <a:r>
                        <a:rPr lang="en-GB" sz="1000" b="1" err="1">
                          <a:solidFill>
                            <a:schemeClr val="bg1"/>
                          </a:solidFill>
                        </a:rPr>
                        <a:t>Eq</a:t>
                      </a:r>
                      <a:r>
                        <a:rPr lang="en-GB" sz="1000" b="1">
                          <a:solidFill>
                            <a:schemeClr val="bg1"/>
                          </a:solidFill>
                        </a:rPr>
                        <a:t> g/t</a:t>
                      </a:r>
                    </a:p>
                  </a:txBody>
                  <a:tcPr marL="36000" marR="36000" marT="36000" marB="3600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r>
                        <a:rPr lang="en-GB" sz="1000" b="1">
                          <a:solidFill>
                            <a:schemeClr val="bg1"/>
                          </a:solidFill>
                        </a:rPr>
                        <a:t>Tonnes</a:t>
                      </a:r>
                    </a:p>
                  </a:txBody>
                  <a:tcPr marL="36000" marR="36000" marT="36000" marB="3600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r>
                        <a:rPr lang="en-GB" sz="1000" b="1">
                          <a:solidFill>
                            <a:schemeClr val="bg1"/>
                          </a:solidFill>
                        </a:rPr>
                        <a:t>Ag Oz</a:t>
                      </a:r>
                    </a:p>
                  </a:txBody>
                  <a:tcPr marL="36000" marR="36000" marT="36000" marB="3600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r>
                        <a:rPr lang="en-GB" sz="1000" b="1">
                          <a:solidFill>
                            <a:schemeClr val="bg1"/>
                          </a:solidFill>
                        </a:rPr>
                        <a:t>Ag </a:t>
                      </a:r>
                      <a:r>
                        <a:rPr lang="en-GB" sz="1000" b="1" err="1">
                          <a:solidFill>
                            <a:schemeClr val="bg1"/>
                          </a:solidFill>
                        </a:rPr>
                        <a:t>Eq</a:t>
                      </a:r>
                      <a:r>
                        <a:rPr lang="en-GB" sz="1000" b="1">
                          <a:solidFill>
                            <a:schemeClr val="bg1"/>
                          </a:solidFill>
                        </a:rPr>
                        <a:t> Oz</a:t>
                      </a:r>
                    </a:p>
                  </a:txBody>
                  <a:tcPr marL="36000" marR="36000" marT="36000" marB="3600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lumMod val="60000"/>
                        <a:lumOff val="40000"/>
                      </a:schemeClr>
                    </a:solidFill>
                  </a:tcPr>
                </a:tc>
                <a:extLst>
                  <a:ext uri="{0D108BD9-81ED-4DB2-BD59-A6C34878D82A}">
                    <a16:rowId xmlns:a16="http://schemas.microsoft.com/office/drawing/2014/main" val="2173182386"/>
                  </a:ext>
                </a:extLst>
              </a:tr>
              <a:tr h="370840">
                <a:tc>
                  <a:txBody>
                    <a:bodyPr/>
                    <a:lstStyle/>
                    <a:p>
                      <a:r>
                        <a:rPr lang="en-GB" sz="1000" b="0">
                          <a:solidFill>
                            <a:schemeClr val="accent2"/>
                          </a:solidFill>
                        </a:rPr>
                        <a:t>Total Inferred Mineral Resource</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r>
                        <a:rPr lang="en-GB" sz="1000" b="0">
                          <a:solidFill>
                            <a:schemeClr val="accent2"/>
                          </a:solidFill>
                        </a:rPr>
                        <a:t>7,149</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r>
                        <a:rPr lang="en-GB" sz="1000" b="0">
                          <a:solidFill>
                            <a:schemeClr val="accent2"/>
                          </a:solidFill>
                        </a:rPr>
                        <a:t>2,537</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r>
                        <a:rPr lang="en-GB" sz="1000" b="0">
                          <a:solidFill>
                            <a:schemeClr val="accent2"/>
                          </a:solidFill>
                        </a:rPr>
                        <a:t>628</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r>
                        <a:rPr lang="en-GB" sz="1000" b="0">
                          <a:solidFill>
                            <a:schemeClr val="accent2"/>
                          </a:solidFill>
                        </a:rPr>
                        <a:t>467</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r>
                        <a:rPr lang="en-GB" sz="1000" b="0">
                          <a:solidFill>
                            <a:schemeClr val="accent2"/>
                          </a:solidFill>
                        </a:rPr>
                        <a:t>7,325</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r>
                        <a:rPr lang="en-GB" sz="1000" b="0">
                          <a:solidFill>
                            <a:schemeClr val="accent2"/>
                          </a:solidFill>
                        </a:rPr>
                        <a:t>32,900</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r>
                        <a:rPr lang="en-GB" sz="1000" b="0">
                          <a:solidFill>
                            <a:schemeClr val="accent2"/>
                          </a:solidFill>
                        </a:rPr>
                        <a:t>7,567,000</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r>
                        <a:rPr lang="en-GB" sz="1000" b="0">
                          <a:solidFill>
                            <a:schemeClr val="accent2"/>
                          </a:solidFill>
                        </a:rPr>
                        <a:t>7,752,700</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9453331"/>
                  </a:ext>
                </a:extLst>
              </a:tr>
            </a:tbl>
          </a:graphicData>
        </a:graphic>
      </p:graphicFrame>
      <p:sp>
        <p:nvSpPr>
          <p:cNvPr id="9" name="Rectangle 8">
            <a:extLst>
              <a:ext uri="{FF2B5EF4-FFF2-40B4-BE49-F238E27FC236}">
                <a16:creationId xmlns:a16="http://schemas.microsoft.com/office/drawing/2014/main" id="{87CA13B7-4FBD-79B2-9A24-18840C142E37}"/>
              </a:ext>
            </a:extLst>
          </p:cNvPr>
          <p:cNvSpPr/>
          <p:nvPr/>
        </p:nvSpPr>
        <p:spPr>
          <a:xfrm>
            <a:off x="0" y="5051078"/>
            <a:ext cx="9144000" cy="92422"/>
          </a:xfrm>
          <a:prstGeom prst="rect">
            <a:avLst/>
          </a:prstGeom>
          <a:solidFill>
            <a:srgbClr val="E4A5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AC299FD1-3322-5AA3-3E6A-AD03520ED675}"/>
              </a:ext>
            </a:extLst>
          </p:cNvPr>
          <p:cNvSpPr txBox="1"/>
          <p:nvPr/>
        </p:nvSpPr>
        <p:spPr>
          <a:xfrm>
            <a:off x="379709" y="92422"/>
            <a:ext cx="2244525" cy="246221"/>
          </a:xfrm>
          <a:prstGeom prst="rect">
            <a:avLst/>
          </a:prstGeom>
          <a:noFill/>
        </p:spPr>
        <p:txBody>
          <a:bodyPr wrap="none" rtlCol="0">
            <a:spAutoFit/>
          </a:bodyPr>
          <a:lstStyle/>
          <a:p>
            <a:r>
              <a:rPr lang="en-US" sz="1000">
                <a:solidFill>
                  <a:schemeClr val="tx1">
                    <a:lumMod val="60000"/>
                    <a:lumOff val="40000"/>
                  </a:schemeClr>
                </a:solidFill>
                <a:latin typeface="Catamaran Light" pitchFamily="2" charset="77"/>
                <a:cs typeface="Catamaran Light" pitchFamily="2" charset="77"/>
              </a:rPr>
              <a:t>TSX-V </a:t>
            </a:r>
            <a:r>
              <a:rPr lang="en-US" sz="1000" b="1">
                <a:solidFill>
                  <a:schemeClr val="tx1">
                    <a:lumMod val="60000"/>
                    <a:lumOff val="40000"/>
                  </a:schemeClr>
                </a:solidFill>
                <a:latin typeface="Catamaran Light" pitchFamily="2" charset="77"/>
                <a:cs typeface="Catamaran Light" pitchFamily="2" charset="77"/>
              </a:rPr>
              <a:t>NTH</a:t>
            </a:r>
            <a:r>
              <a:rPr lang="en-US" sz="1000">
                <a:solidFill>
                  <a:schemeClr val="tx1">
                    <a:lumMod val="60000"/>
                    <a:lumOff val="40000"/>
                  </a:schemeClr>
                </a:solidFill>
                <a:latin typeface="Catamaran Light" pitchFamily="2" charset="77"/>
                <a:cs typeface="Catamaran Light" pitchFamily="2" charset="77"/>
              </a:rPr>
              <a:t> | OTCQB</a:t>
            </a:r>
            <a:r>
              <a:rPr lang="en-US" sz="1000" b="1">
                <a:solidFill>
                  <a:schemeClr val="tx1">
                    <a:lumMod val="60000"/>
                    <a:lumOff val="40000"/>
                  </a:schemeClr>
                </a:solidFill>
                <a:latin typeface="Catamaran Light" pitchFamily="2" charset="77"/>
                <a:cs typeface="Catamaran Light" pitchFamily="2" charset="77"/>
              </a:rPr>
              <a:t> CCWOF </a:t>
            </a:r>
            <a:r>
              <a:rPr lang="en-US" sz="1000">
                <a:solidFill>
                  <a:schemeClr val="tx1">
                    <a:lumMod val="60000"/>
                    <a:lumOff val="40000"/>
                  </a:schemeClr>
                </a:solidFill>
                <a:latin typeface="Catamaran Light" pitchFamily="2" charset="77"/>
                <a:cs typeface="Catamaran Light" pitchFamily="2" charset="77"/>
              </a:rPr>
              <a:t>| FF </a:t>
            </a:r>
            <a:r>
              <a:rPr lang="en-US" sz="1000" b="1">
                <a:solidFill>
                  <a:schemeClr val="tx1">
                    <a:lumMod val="60000"/>
                    <a:lumOff val="40000"/>
                  </a:schemeClr>
                </a:solidFill>
                <a:latin typeface="Catamaran Light" pitchFamily="2" charset="77"/>
                <a:cs typeface="Catamaran Light" pitchFamily="2" charset="77"/>
              </a:rPr>
              <a:t>QN3</a:t>
            </a:r>
          </a:p>
        </p:txBody>
      </p:sp>
      <p:pic>
        <p:nvPicPr>
          <p:cNvPr id="10" name="Picture 9">
            <a:extLst>
              <a:ext uri="{FF2B5EF4-FFF2-40B4-BE49-F238E27FC236}">
                <a16:creationId xmlns:a16="http://schemas.microsoft.com/office/drawing/2014/main" id="{D6D5AD9B-8658-40C2-B23D-5346FA5862E0}"/>
              </a:ext>
            </a:extLst>
          </p:cNvPr>
          <p:cNvPicPr>
            <a:picLocks noChangeAspect="1"/>
          </p:cNvPicPr>
          <p:nvPr/>
        </p:nvPicPr>
        <p:blipFill>
          <a:blip r:embed="rId7"/>
          <a:stretch>
            <a:fillRect/>
          </a:stretch>
        </p:blipFill>
        <p:spPr>
          <a:xfrm>
            <a:off x="3741879" y="5482316"/>
            <a:ext cx="3633115" cy="2173763"/>
          </a:xfrm>
          <a:prstGeom prst="rect">
            <a:avLst/>
          </a:prstGeom>
        </p:spPr>
      </p:pic>
      <p:pic>
        <p:nvPicPr>
          <p:cNvPr id="18" name="Picture 17">
            <a:extLst>
              <a:ext uri="{FF2B5EF4-FFF2-40B4-BE49-F238E27FC236}">
                <a16:creationId xmlns:a16="http://schemas.microsoft.com/office/drawing/2014/main" id="{494C03FB-C45B-06E2-2271-1087DEDCEBBF}"/>
              </a:ext>
            </a:extLst>
          </p:cNvPr>
          <p:cNvPicPr>
            <a:picLocks noChangeAspect="1"/>
          </p:cNvPicPr>
          <p:nvPr/>
        </p:nvPicPr>
        <p:blipFill>
          <a:blip r:embed="rId8"/>
          <a:srcRect l="8247" t="25108" r="80410" b="53920"/>
          <a:stretch>
            <a:fillRect/>
          </a:stretch>
        </p:blipFill>
        <p:spPr>
          <a:xfrm>
            <a:off x="5576858" y="3848659"/>
            <a:ext cx="972168" cy="968290"/>
          </a:xfrm>
          <a:prstGeom prst="ellipse">
            <a:avLst/>
          </a:prstGeom>
        </p:spPr>
      </p:pic>
    </p:spTree>
    <p:extLst>
      <p:ext uri="{BB962C8B-B14F-4D97-AF65-F5344CB8AC3E}">
        <p14:creationId xmlns:p14="http://schemas.microsoft.com/office/powerpoint/2010/main" val="786769427"/>
      </p:ext>
    </p:extLst>
  </p:cSld>
  <p:clrMapOvr>
    <a:masterClrMapping/>
  </p:clrMapOvr>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pic>
        <p:nvPicPr>
          <p:cNvPr id="3" name="Google Shape;272;p12">
            <a:extLst>
              <a:ext uri="{FF2B5EF4-FFF2-40B4-BE49-F238E27FC236}">
                <a16:creationId xmlns:a16="http://schemas.microsoft.com/office/drawing/2014/main" id="{C6513D6F-AEC3-BAEB-7E23-F48F09B60C5E}"/>
              </a:ext>
            </a:extLst>
          </p:cNvPr>
          <p:cNvPicPr preferRelativeResize="0"/>
          <p:nvPr/>
        </p:nvPicPr>
        <p:blipFill rotWithShape="1">
          <a:blip r:embed="rId4">
            <a:alphaModFix/>
          </a:blip>
          <a:srcRect l="6186" r="6186"/>
          <a:stretch/>
        </p:blipFill>
        <p:spPr>
          <a:xfrm flipH="1">
            <a:off x="6063581" y="3471087"/>
            <a:ext cx="3080418" cy="644406"/>
          </a:xfrm>
          <a:prstGeom prst="rect">
            <a:avLst/>
          </a:prstGeom>
          <a:noFill/>
          <a:ln w="57150">
            <a:noFill/>
          </a:ln>
          <a:effectLst/>
        </p:spPr>
      </p:pic>
      <p:pic>
        <p:nvPicPr>
          <p:cNvPr id="4" name="Google Shape;273;p12">
            <a:extLst>
              <a:ext uri="{FF2B5EF4-FFF2-40B4-BE49-F238E27FC236}">
                <a16:creationId xmlns:a16="http://schemas.microsoft.com/office/drawing/2014/main" id="{F98D69FD-167A-004D-2C1A-290869E5FE95}"/>
              </a:ext>
            </a:extLst>
          </p:cNvPr>
          <p:cNvPicPr preferRelativeResize="0"/>
          <p:nvPr/>
        </p:nvPicPr>
        <p:blipFill rotWithShape="1">
          <a:blip r:embed="rId5">
            <a:alphaModFix/>
          </a:blip>
          <a:srcRect l="13530" r="13529"/>
          <a:stretch/>
        </p:blipFill>
        <p:spPr>
          <a:xfrm flipH="1">
            <a:off x="6924540" y="2706494"/>
            <a:ext cx="2219460" cy="634090"/>
          </a:xfrm>
          <a:prstGeom prst="rect">
            <a:avLst/>
          </a:prstGeom>
          <a:noFill/>
          <a:ln w="57150">
            <a:noFill/>
          </a:ln>
          <a:effectLst/>
        </p:spPr>
      </p:pic>
      <p:sp>
        <p:nvSpPr>
          <p:cNvPr id="43" name="Google Shape;266;p11">
            <a:extLst>
              <a:ext uri="{FF2B5EF4-FFF2-40B4-BE49-F238E27FC236}">
                <a16:creationId xmlns:a16="http://schemas.microsoft.com/office/drawing/2014/main" id="{E247733E-55DD-00F8-41B5-A0D97A66C132}"/>
              </a:ext>
            </a:extLst>
          </p:cNvPr>
          <p:cNvSpPr txBox="1"/>
          <p:nvPr/>
        </p:nvSpPr>
        <p:spPr>
          <a:xfrm>
            <a:off x="255184" y="1701188"/>
            <a:ext cx="5347705" cy="2715770"/>
          </a:xfrm>
          <a:prstGeom prst="rect">
            <a:avLst/>
          </a:prstGeom>
          <a:noFill/>
          <a:ln>
            <a:noFill/>
          </a:ln>
        </p:spPr>
        <p:txBody>
          <a:bodyPr spcFirstLastPara="1" wrap="square" lIns="91425" tIns="91425" rIns="91425" bIns="91425" anchor="t" anchorCtr="0">
            <a:noAutofit/>
          </a:bodyPr>
          <a:lstStyle/>
          <a:p>
            <a:pPr marL="457200" marR="0" lvl="0" indent="-304800" algn="l" defTabSz="914400" rtl="0" eaLnBrk="1" fontAlgn="auto" latinLnBrk="0" hangingPunct="1">
              <a:lnSpc>
                <a:spcPct val="88888"/>
              </a:lnSpc>
              <a:spcBef>
                <a:spcPts val="0"/>
              </a:spcBef>
              <a:spcAft>
                <a:spcPts val="0"/>
              </a:spcAft>
              <a:buClr>
                <a:srgbClr val="434343"/>
              </a:buClr>
              <a:buSzPts val="1000"/>
              <a:buFont typeface="Catamaran Light"/>
              <a:buNone/>
              <a:tabLst/>
              <a:defRPr/>
            </a:pPr>
            <a:r>
              <a:rPr kumimoji="0" lang="en-CA" sz="1600" b="0" i="0" u="none" strike="noStrike" kern="0" cap="none" spc="0" normalizeH="0" baseline="0" noProof="0">
                <a:ln>
                  <a:noFill/>
                </a:ln>
                <a:solidFill>
                  <a:srgbClr val="222222"/>
                </a:solidFill>
                <a:effectLst/>
                <a:uLnTx/>
                <a:uFillTx/>
                <a:latin typeface="Poppins" panose="00000500000000000000" pitchFamily="2" charset="0"/>
                <a:ea typeface="Catamaran"/>
                <a:cs typeface="Poppins" panose="00000500000000000000" pitchFamily="2" charset="0"/>
                <a:sym typeface="Catamaran"/>
              </a:rPr>
              <a:t>Drill Highlights include:</a:t>
            </a:r>
            <a:endParaRPr kumimoji="0" sz="1200" b="0" i="0" u="none" strike="noStrike" kern="0" cap="none" spc="0" normalizeH="0" baseline="0" noProof="0">
              <a:ln>
                <a:noFill/>
              </a:ln>
              <a:solidFill>
                <a:srgbClr val="222222"/>
              </a:solidFill>
              <a:effectLst/>
              <a:uLnTx/>
              <a:uFillTx/>
              <a:latin typeface="Poppins" panose="00000500000000000000" pitchFamily="2" charset="0"/>
              <a:cs typeface="Poppins" panose="00000500000000000000" pitchFamily="2" charset="0"/>
              <a:sym typeface="Arial"/>
            </a:endParaRPr>
          </a:p>
          <a:p>
            <a:pPr marL="129600" marR="0" lvl="0" indent="0" algn="l" defTabSz="914400" rtl="0" eaLnBrk="1" fontAlgn="auto" latinLnBrk="0" hangingPunct="1">
              <a:lnSpc>
                <a:spcPct val="100000"/>
              </a:lnSpc>
              <a:spcBef>
                <a:spcPts val="400"/>
              </a:spcBef>
              <a:spcAft>
                <a:spcPts val="0"/>
              </a:spcAft>
              <a:buClr>
                <a:srgbClr val="FFFFFF">
                  <a:lumMod val="75000"/>
                </a:srgbClr>
              </a:buClr>
              <a:buSzPct val="100000"/>
              <a:buFont typeface="Arial"/>
              <a:buNone/>
              <a:tabLst/>
              <a:defRPr/>
            </a:pPr>
            <a:r>
              <a:rPr kumimoji="0" lang="en-CA" sz="1400" b="0" i="0" u="none" strike="noStrike" kern="0" cap="none" spc="0" normalizeH="0" baseline="0" noProof="0">
                <a:ln>
                  <a:noFill/>
                </a:ln>
                <a:solidFill>
                  <a:srgbClr val="E4A534"/>
                </a:solidFill>
                <a:effectLst/>
                <a:uLnTx/>
                <a:uFillTx/>
                <a:latin typeface="Poppins" panose="00000500000000000000" pitchFamily="2" charset="0"/>
                <a:ea typeface="Catamaran"/>
                <a:cs typeface="Poppins" panose="00000500000000000000" pitchFamily="2" charset="0"/>
                <a:sym typeface="Catamaran"/>
              </a:rPr>
              <a:t>89,859 g/t Ag </a:t>
            </a:r>
            <a:r>
              <a:rPr kumimoji="0" lang="en-CA" sz="1200" b="0" i="0" u="none" strike="noStrike" kern="0" cap="none" spc="0" normalizeH="0" baseline="0" noProof="0">
                <a:ln>
                  <a:noFill/>
                </a:ln>
                <a:solidFill>
                  <a:srgbClr val="E4A534"/>
                </a:solidFill>
                <a:effectLst/>
                <a:uLnTx/>
                <a:uFillTx/>
                <a:latin typeface="Poppins" panose="00000500000000000000" pitchFamily="2" charset="0"/>
                <a:ea typeface="Catamaran"/>
                <a:cs typeface="Poppins" panose="00000500000000000000" pitchFamily="2" charset="0"/>
                <a:sym typeface="Catamaran"/>
              </a:rPr>
              <a:t>(2,621 oz/tonne Ag) </a:t>
            </a:r>
            <a:r>
              <a:rPr kumimoji="0" lang="en-CA" sz="1050" b="0" i="0" u="none" strike="noStrike" kern="0" cap="none" spc="0" normalizeH="0" baseline="0" noProof="0">
                <a:ln>
                  <a:noFill/>
                </a:ln>
                <a:solidFill>
                  <a:srgbClr val="E4A534"/>
                </a:solidFill>
                <a:effectLst/>
                <a:uLnTx/>
                <a:uFillTx/>
                <a:latin typeface="Poppins" panose="00000500000000000000" pitchFamily="2" charset="0"/>
                <a:ea typeface="Catamaran"/>
                <a:cs typeface="Poppins" panose="00000500000000000000" pitchFamily="2" charset="0"/>
                <a:sym typeface="Catamaran"/>
              </a:rPr>
              <a:t>over 0.30m        </a:t>
            </a:r>
            <a:endParaRPr kumimoji="0" lang="en-CA" sz="1050" b="0" i="0" u="none" strike="noStrike" kern="0" cap="none" spc="0" normalizeH="0" baseline="0" noProof="0">
              <a:ln>
                <a:noFill/>
              </a:ln>
              <a:solidFill>
                <a:srgbClr val="E4A534"/>
              </a:solidFill>
              <a:effectLst/>
              <a:uLnTx/>
              <a:uFillTx/>
              <a:latin typeface="Poppins" panose="00000500000000000000" pitchFamily="2" charset="0"/>
              <a:ea typeface="Catamaran"/>
              <a:cs typeface="Poppins" panose="00000500000000000000" pitchFamily="2" charset="0"/>
              <a:sym typeface="Arial"/>
            </a:endParaRPr>
          </a:p>
          <a:p>
            <a:pPr marL="129600" marR="0" lvl="0" indent="0" algn="l" defTabSz="914400" rtl="0" eaLnBrk="1" fontAlgn="auto" latinLnBrk="0" hangingPunct="1">
              <a:lnSpc>
                <a:spcPct val="100000"/>
              </a:lnSpc>
              <a:spcBef>
                <a:spcPts val="400"/>
              </a:spcBef>
              <a:spcAft>
                <a:spcPts val="0"/>
              </a:spcAft>
              <a:buClr>
                <a:srgbClr val="FFFFFF">
                  <a:lumMod val="75000"/>
                </a:srgbClr>
              </a:buClr>
              <a:buSzPct val="100000"/>
              <a:buFont typeface="Arial"/>
              <a:buNone/>
              <a:tabLst/>
              <a:defRPr/>
            </a:pPr>
            <a:r>
              <a:rPr kumimoji="0" lang="en-CA" sz="1200" b="0" i="0" u="none" strike="noStrike" kern="0" cap="none" spc="0" normalizeH="0" baseline="0" noProof="0">
                <a:ln>
                  <a:noFill/>
                </a:ln>
                <a:solidFill>
                  <a:srgbClr val="212121"/>
                </a:solidFill>
                <a:effectLst/>
                <a:uLnTx/>
                <a:uFillTx/>
                <a:latin typeface="Poppins" panose="00000500000000000000" pitchFamily="2" charset="0"/>
                <a:ea typeface="Catamaran"/>
                <a:cs typeface="Poppins" panose="00000500000000000000" pitchFamily="2" charset="0"/>
                <a:sym typeface="Catamaran"/>
              </a:rPr>
              <a:t>Gold Equivalent</a:t>
            </a:r>
            <a:r>
              <a:rPr kumimoji="0" lang="en-CA" sz="1200" b="0" i="0" u="none" strike="noStrike" kern="0" cap="none" spc="0" normalizeH="0" baseline="0" noProof="0">
                <a:ln>
                  <a:noFill/>
                </a:ln>
                <a:solidFill>
                  <a:srgbClr val="434343">
                    <a:lumMod val="60000"/>
                    <a:lumOff val="40000"/>
                  </a:srgbClr>
                </a:solidFill>
                <a:effectLst/>
                <a:uLnTx/>
                <a:uFillTx/>
                <a:latin typeface="Poppins" panose="00000500000000000000" pitchFamily="2" charset="0"/>
                <a:ea typeface="Catamaran"/>
                <a:cs typeface="Poppins" panose="00000500000000000000" pitchFamily="2" charset="0"/>
                <a:sym typeface="Catamaran"/>
              </a:rPr>
              <a:t>:  42.96 oz/tonne </a:t>
            </a:r>
            <a:r>
              <a:rPr kumimoji="0" lang="en-CA" sz="1200" b="0" i="0" u="none" strike="noStrike" kern="0" cap="none" spc="0" normalizeH="0" baseline="0" noProof="0" err="1">
                <a:ln>
                  <a:noFill/>
                </a:ln>
                <a:solidFill>
                  <a:srgbClr val="434343">
                    <a:lumMod val="60000"/>
                    <a:lumOff val="40000"/>
                  </a:srgbClr>
                </a:solidFill>
                <a:effectLst/>
                <a:uLnTx/>
                <a:uFillTx/>
                <a:latin typeface="Poppins" panose="00000500000000000000" pitchFamily="2" charset="0"/>
                <a:ea typeface="Catamaran"/>
                <a:cs typeface="Poppins" panose="00000500000000000000" pitchFamily="2" charset="0"/>
                <a:sym typeface="Catamaran"/>
              </a:rPr>
              <a:t>AuEq</a:t>
            </a:r>
            <a:endParaRPr kumimoji="0" lang="en-CA" sz="1200" b="0" i="0" u="none" strike="noStrike" kern="0" cap="none" spc="0" normalizeH="0" baseline="0" noProof="0">
              <a:ln>
                <a:noFill/>
              </a:ln>
              <a:solidFill>
                <a:srgbClr val="434343">
                  <a:lumMod val="60000"/>
                  <a:lumOff val="40000"/>
                </a:srgbClr>
              </a:solidFill>
              <a:effectLst/>
              <a:uLnTx/>
              <a:uFillTx/>
              <a:latin typeface="Poppins" panose="00000500000000000000" pitchFamily="2" charset="0"/>
              <a:ea typeface="Catamaran"/>
              <a:cs typeface="Poppins" panose="00000500000000000000" pitchFamily="2" charset="0"/>
              <a:sym typeface="Catamaran"/>
            </a:endParaRPr>
          </a:p>
          <a:p>
            <a:pPr marL="301050" marR="0" lvl="0" indent="-171450" algn="l" defTabSz="914400" rtl="0" eaLnBrk="1" fontAlgn="auto" latinLnBrk="0" hangingPunct="1">
              <a:lnSpc>
                <a:spcPct val="100000"/>
              </a:lnSpc>
              <a:spcBef>
                <a:spcPts val="400"/>
              </a:spcBef>
              <a:spcAft>
                <a:spcPts val="0"/>
              </a:spcAft>
              <a:buClr>
                <a:srgbClr val="FFFFFF">
                  <a:lumMod val="75000"/>
                </a:srgbClr>
              </a:buClr>
              <a:buSzPct val="100000"/>
              <a:buFont typeface="Arial" panose="020B0604020202020204" pitchFamily="34" charset="0"/>
              <a:buChar char="•"/>
              <a:tabLst/>
              <a:defRPr/>
            </a:pPr>
            <a:endParaRPr kumimoji="0" sz="600" b="0" i="0" u="none" strike="noStrike" kern="0" cap="none" spc="0" normalizeH="0" baseline="0" noProof="0">
              <a:ln>
                <a:noFill/>
              </a:ln>
              <a:solidFill>
                <a:srgbClr val="FFFFFF">
                  <a:lumMod val="75000"/>
                </a:srgbClr>
              </a:solidFill>
              <a:effectLst/>
              <a:uLnTx/>
              <a:uFillTx/>
              <a:latin typeface="Poppins" panose="00000500000000000000" pitchFamily="2" charset="0"/>
              <a:ea typeface="Catamaran"/>
              <a:cs typeface="Poppins" panose="00000500000000000000" pitchFamily="2" charset="0"/>
              <a:sym typeface="Catamaran"/>
            </a:endParaRPr>
          </a:p>
          <a:p>
            <a:pPr marL="129600" marR="0" lvl="0" indent="0" algn="l" defTabSz="914400" rtl="0" eaLnBrk="1" fontAlgn="auto" latinLnBrk="0" hangingPunct="1">
              <a:lnSpc>
                <a:spcPct val="150000"/>
              </a:lnSpc>
              <a:spcBef>
                <a:spcPts val="400"/>
              </a:spcBef>
              <a:spcAft>
                <a:spcPts val="0"/>
              </a:spcAft>
              <a:buClr>
                <a:srgbClr val="FFFFFF">
                  <a:lumMod val="75000"/>
                </a:srgbClr>
              </a:buClr>
              <a:buSzPct val="100000"/>
              <a:buFont typeface="Arial"/>
              <a:buNone/>
              <a:tabLst/>
              <a:defRPr/>
            </a:pPr>
            <a:r>
              <a:rPr kumimoji="0" lang="en-CA" sz="1400" b="0" i="0" u="none" strike="noStrike" kern="0" cap="none" spc="0" normalizeH="0" baseline="0" noProof="0">
                <a:ln>
                  <a:noFill/>
                </a:ln>
                <a:solidFill>
                  <a:srgbClr val="E4A534"/>
                </a:solidFill>
                <a:effectLst/>
                <a:uLnTx/>
                <a:uFillTx/>
                <a:latin typeface="Poppins" panose="00000500000000000000" pitchFamily="2" charset="0"/>
                <a:ea typeface="Catamaran"/>
                <a:cs typeface="Poppins" panose="00000500000000000000" pitchFamily="2" charset="0"/>
                <a:sym typeface="Catamaran"/>
              </a:rPr>
              <a:t>50,583 g/t Ag </a:t>
            </a:r>
            <a:r>
              <a:rPr kumimoji="0" lang="en-CA" sz="1200" b="0" i="0" u="none" strike="noStrike" kern="0" cap="none" spc="0" normalizeH="0" baseline="0" noProof="0">
                <a:ln>
                  <a:noFill/>
                </a:ln>
                <a:solidFill>
                  <a:srgbClr val="E4A534"/>
                </a:solidFill>
                <a:effectLst/>
                <a:uLnTx/>
                <a:uFillTx/>
                <a:latin typeface="Poppins" panose="00000500000000000000" pitchFamily="2" charset="0"/>
                <a:ea typeface="Catamaran"/>
                <a:cs typeface="Poppins" panose="00000500000000000000" pitchFamily="2" charset="0"/>
                <a:sym typeface="Catamaran"/>
              </a:rPr>
              <a:t>(1,626 oz/tonne Ag) + </a:t>
            </a:r>
            <a:r>
              <a:rPr kumimoji="0" lang="en-CA" sz="1050" b="0" i="0" u="none" strike="noStrike" kern="0" cap="none" spc="0" normalizeH="0" baseline="0" noProof="0">
                <a:ln>
                  <a:noFill/>
                </a:ln>
                <a:solidFill>
                  <a:srgbClr val="E4A534"/>
                </a:solidFill>
                <a:effectLst/>
                <a:uLnTx/>
                <a:uFillTx/>
                <a:latin typeface="Poppins" panose="00000500000000000000" pitchFamily="2" charset="0"/>
                <a:ea typeface="Catamaran"/>
                <a:cs typeface="Poppins" panose="00000500000000000000" pitchFamily="2" charset="0"/>
                <a:sym typeface="Catamaran"/>
              </a:rPr>
              <a:t>0.30% Co over 0.60m </a:t>
            </a:r>
            <a:endParaRPr kumimoji="0" sz="1050" b="0" i="0" u="none" strike="noStrike" kern="0" cap="none" spc="0" normalizeH="0" baseline="0" noProof="0">
              <a:ln>
                <a:noFill/>
              </a:ln>
              <a:solidFill>
                <a:srgbClr val="E4A534"/>
              </a:solidFill>
              <a:effectLst/>
              <a:uLnTx/>
              <a:uFillTx/>
              <a:latin typeface="Poppins" panose="00000500000000000000" pitchFamily="2" charset="0"/>
              <a:cs typeface="Poppins" panose="00000500000000000000" pitchFamily="2" charset="0"/>
              <a:sym typeface="Arial"/>
            </a:endParaRPr>
          </a:p>
          <a:p>
            <a:pPr marL="129600" marR="0" lvl="0" indent="0" algn="l" defTabSz="914400" rtl="0" eaLnBrk="1" fontAlgn="auto" latinLnBrk="0" hangingPunct="1">
              <a:lnSpc>
                <a:spcPct val="114285"/>
              </a:lnSpc>
              <a:spcBef>
                <a:spcPts val="400"/>
              </a:spcBef>
              <a:spcAft>
                <a:spcPts val="0"/>
              </a:spcAft>
              <a:buClr>
                <a:srgbClr val="FFFFFF">
                  <a:lumMod val="75000"/>
                </a:srgbClr>
              </a:buClr>
              <a:buSzPct val="100000"/>
              <a:buFont typeface="Arial"/>
              <a:buNone/>
              <a:tabLst/>
              <a:defRPr/>
            </a:pPr>
            <a:r>
              <a:rPr kumimoji="0" lang="en-CA" sz="1200" b="0" i="0" u="none" strike="noStrike" kern="0" cap="none" spc="0" normalizeH="0" baseline="0" noProof="0">
                <a:ln>
                  <a:noFill/>
                </a:ln>
                <a:solidFill>
                  <a:srgbClr val="212121"/>
                </a:solidFill>
                <a:effectLst/>
                <a:uLnTx/>
                <a:uFillTx/>
                <a:latin typeface="Poppins" panose="00000500000000000000" pitchFamily="2" charset="0"/>
                <a:ea typeface="Catamaran"/>
                <a:cs typeface="Poppins" panose="00000500000000000000" pitchFamily="2" charset="0"/>
                <a:sym typeface="Catamaran"/>
              </a:rPr>
              <a:t>Gold Equivalent</a:t>
            </a:r>
            <a:r>
              <a:rPr kumimoji="0" lang="en-CA" sz="1200" b="0" i="0" u="none" strike="noStrike" kern="0" cap="none" spc="0" normalizeH="0" baseline="0" noProof="0">
                <a:ln>
                  <a:noFill/>
                </a:ln>
                <a:solidFill>
                  <a:srgbClr val="434343">
                    <a:lumMod val="60000"/>
                    <a:lumOff val="40000"/>
                  </a:srgbClr>
                </a:solidFill>
                <a:effectLst/>
                <a:uLnTx/>
                <a:uFillTx/>
                <a:latin typeface="Poppins" panose="00000500000000000000" pitchFamily="2" charset="0"/>
                <a:ea typeface="Catamaran"/>
                <a:cs typeface="Poppins" panose="00000500000000000000" pitchFamily="2" charset="0"/>
                <a:sym typeface="Catamaran"/>
              </a:rPr>
              <a:t>:  24.19 oz/tonne </a:t>
            </a:r>
            <a:r>
              <a:rPr kumimoji="0" lang="en-CA" sz="1200" b="0" i="0" u="none" strike="noStrike" kern="0" cap="none" spc="0" normalizeH="0" baseline="0" noProof="0" err="1">
                <a:ln>
                  <a:noFill/>
                </a:ln>
                <a:solidFill>
                  <a:srgbClr val="434343">
                    <a:lumMod val="60000"/>
                    <a:lumOff val="40000"/>
                  </a:srgbClr>
                </a:solidFill>
                <a:effectLst/>
                <a:uLnTx/>
                <a:uFillTx/>
                <a:latin typeface="Poppins" panose="00000500000000000000" pitchFamily="2" charset="0"/>
                <a:ea typeface="Catamaran"/>
                <a:cs typeface="Poppins" panose="00000500000000000000" pitchFamily="2" charset="0"/>
                <a:sym typeface="Catamaran"/>
              </a:rPr>
              <a:t>AuEq</a:t>
            </a:r>
            <a:endParaRPr kumimoji="0" lang="en-CA" sz="1200" b="0" i="0" u="none" strike="noStrike" kern="0" cap="none" spc="0" normalizeH="0" baseline="0" noProof="0">
              <a:ln>
                <a:noFill/>
              </a:ln>
              <a:solidFill>
                <a:srgbClr val="434343">
                  <a:lumMod val="60000"/>
                  <a:lumOff val="40000"/>
                </a:srgbClr>
              </a:solidFill>
              <a:effectLst/>
              <a:uLnTx/>
              <a:uFillTx/>
              <a:latin typeface="Poppins" panose="00000500000000000000" pitchFamily="2" charset="0"/>
              <a:ea typeface="Catamaran"/>
              <a:cs typeface="Poppins" panose="00000500000000000000" pitchFamily="2" charset="0"/>
              <a:sym typeface="Catamaran"/>
            </a:endParaRPr>
          </a:p>
          <a:p>
            <a:pPr marL="301050" marR="0" lvl="0" indent="-171450" algn="l" defTabSz="914400" rtl="0" eaLnBrk="1" fontAlgn="auto" latinLnBrk="0" hangingPunct="1">
              <a:lnSpc>
                <a:spcPct val="114285"/>
              </a:lnSpc>
              <a:spcBef>
                <a:spcPts val="400"/>
              </a:spcBef>
              <a:spcAft>
                <a:spcPts val="0"/>
              </a:spcAft>
              <a:buClr>
                <a:srgbClr val="FFFFFF">
                  <a:lumMod val="75000"/>
                </a:srgbClr>
              </a:buClr>
              <a:buSzPct val="100000"/>
              <a:buFont typeface="Arial" panose="020B0604020202020204" pitchFamily="34" charset="0"/>
              <a:buChar char="•"/>
              <a:tabLst/>
              <a:defRPr/>
            </a:pPr>
            <a:endParaRPr kumimoji="0" sz="600" b="0" i="0" u="none" strike="noStrike" kern="0" cap="none" spc="0" normalizeH="0" baseline="0" noProof="0">
              <a:ln>
                <a:noFill/>
              </a:ln>
              <a:solidFill>
                <a:srgbClr val="FFFFFF">
                  <a:lumMod val="75000"/>
                </a:srgbClr>
              </a:solidFill>
              <a:effectLst/>
              <a:uLnTx/>
              <a:uFillTx/>
              <a:latin typeface="Poppins" panose="00000500000000000000" pitchFamily="2" charset="0"/>
              <a:ea typeface="Catamaran"/>
              <a:cs typeface="Poppins" panose="00000500000000000000" pitchFamily="2" charset="0"/>
              <a:sym typeface="Catamaran"/>
            </a:endParaRPr>
          </a:p>
          <a:p>
            <a:pPr marL="129600" marR="0" lvl="0" indent="0" algn="l" defTabSz="914400" rtl="0" eaLnBrk="1" fontAlgn="auto" latinLnBrk="0" hangingPunct="1">
              <a:lnSpc>
                <a:spcPct val="143750"/>
              </a:lnSpc>
              <a:spcBef>
                <a:spcPts val="400"/>
              </a:spcBef>
              <a:spcAft>
                <a:spcPts val="0"/>
              </a:spcAft>
              <a:buClr>
                <a:srgbClr val="FFFFFF">
                  <a:lumMod val="75000"/>
                </a:srgbClr>
              </a:buClr>
              <a:buSzPct val="100000"/>
              <a:buFont typeface="Arial"/>
              <a:buNone/>
              <a:tabLst/>
              <a:defRPr/>
            </a:pPr>
            <a:r>
              <a:rPr kumimoji="0" lang="de-DE" sz="1400" b="0" i="0" u="none" strike="noStrike" kern="0" cap="none" spc="0" normalizeH="0" baseline="0" noProof="0">
                <a:ln>
                  <a:noFill/>
                </a:ln>
                <a:solidFill>
                  <a:srgbClr val="E4A534"/>
                </a:solidFill>
                <a:effectLst/>
                <a:uLnTx/>
                <a:uFillTx/>
                <a:latin typeface="Poppins" panose="00000500000000000000" pitchFamily="2" charset="0"/>
                <a:ea typeface="Catamaran"/>
                <a:cs typeface="Poppins" panose="00000500000000000000" pitchFamily="2" charset="0"/>
                <a:sym typeface="Catamaran"/>
              </a:rPr>
              <a:t>70,380 g/t Ag </a:t>
            </a:r>
            <a:r>
              <a:rPr kumimoji="0" lang="de-DE" sz="1200" b="0" i="0" u="none" strike="noStrike" kern="0" cap="none" spc="0" normalizeH="0" baseline="0" noProof="0">
                <a:ln>
                  <a:noFill/>
                </a:ln>
                <a:solidFill>
                  <a:srgbClr val="E4A534"/>
                </a:solidFill>
                <a:effectLst/>
                <a:uLnTx/>
                <a:uFillTx/>
                <a:latin typeface="Poppins" panose="00000500000000000000" pitchFamily="2" charset="0"/>
                <a:ea typeface="Catamaran"/>
                <a:cs typeface="Poppins" panose="00000500000000000000" pitchFamily="2" charset="0"/>
                <a:sym typeface="Catamaran"/>
              </a:rPr>
              <a:t>(2,263 oz/tonne Ag) + </a:t>
            </a:r>
            <a:r>
              <a:rPr kumimoji="0" lang="de-DE" sz="1050" b="0" i="0" u="none" strike="noStrike" kern="0" cap="none" spc="0" normalizeH="0" baseline="0" noProof="0">
                <a:ln>
                  <a:noFill/>
                </a:ln>
                <a:solidFill>
                  <a:srgbClr val="E4A534"/>
                </a:solidFill>
                <a:effectLst/>
                <a:uLnTx/>
                <a:uFillTx/>
                <a:latin typeface="Poppins" panose="00000500000000000000" pitchFamily="2" charset="0"/>
                <a:ea typeface="Catamaran"/>
                <a:cs typeface="Poppins" panose="00000500000000000000" pitchFamily="2" charset="0"/>
                <a:sym typeface="Catamaran"/>
              </a:rPr>
              <a:t>2.61% Co over 0.30m</a:t>
            </a:r>
            <a:endParaRPr kumimoji="0" lang="de-DE" sz="1050" b="0" i="0" u="none" strike="noStrike" kern="0" cap="none" spc="0" normalizeH="0" baseline="0" noProof="0">
              <a:ln>
                <a:noFill/>
              </a:ln>
              <a:solidFill>
                <a:srgbClr val="E4A534"/>
              </a:solidFill>
              <a:effectLst/>
              <a:uLnTx/>
              <a:uFillTx/>
              <a:latin typeface="Poppins" panose="00000500000000000000" pitchFamily="2" charset="0"/>
              <a:ea typeface="Catamaran"/>
              <a:cs typeface="Poppins" panose="00000500000000000000" pitchFamily="2" charset="0"/>
              <a:sym typeface="Arial"/>
            </a:endParaRPr>
          </a:p>
          <a:p>
            <a:pPr marL="129600" marR="0" lvl="5" indent="0" algn="l" defTabSz="914400" rtl="0" eaLnBrk="1" fontAlgn="auto" latinLnBrk="0" hangingPunct="1">
              <a:lnSpc>
                <a:spcPct val="143750"/>
              </a:lnSpc>
              <a:spcBef>
                <a:spcPts val="400"/>
              </a:spcBef>
              <a:spcAft>
                <a:spcPts val="0"/>
              </a:spcAft>
              <a:buClr>
                <a:srgbClr val="FFFFFF">
                  <a:lumMod val="75000"/>
                </a:srgbClr>
              </a:buClr>
              <a:buSzPct val="100000"/>
              <a:buFont typeface="Arial"/>
              <a:buNone/>
              <a:tabLst/>
              <a:defRPr/>
            </a:pPr>
            <a:r>
              <a:rPr kumimoji="0" lang="de-DE" sz="1200" b="0" i="0" u="none" strike="noStrike" kern="0" cap="none" spc="0" normalizeH="0" baseline="0" noProof="0">
                <a:ln>
                  <a:noFill/>
                </a:ln>
                <a:solidFill>
                  <a:srgbClr val="212121"/>
                </a:solidFill>
                <a:effectLst/>
                <a:uLnTx/>
                <a:uFillTx/>
                <a:latin typeface="Poppins" panose="00000500000000000000" pitchFamily="2" charset="0"/>
                <a:ea typeface="Catamaran"/>
                <a:cs typeface="Poppins" panose="00000500000000000000" pitchFamily="2" charset="0"/>
                <a:sym typeface="Catamaran"/>
              </a:rPr>
              <a:t>Gold Equivalent</a:t>
            </a:r>
            <a:r>
              <a:rPr kumimoji="0" lang="de-DE" sz="1200" b="0" i="0" u="none" strike="noStrike" kern="0" cap="none" spc="0" normalizeH="0" baseline="0" noProof="0">
                <a:ln>
                  <a:noFill/>
                </a:ln>
                <a:solidFill>
                  <a:srgbClr val="434343">
                    <a:lumMod val="60000"/>
                    <a:lumOff val="40000"/>
                  </a:srgbClr>
                </a:solidFill>
                <a:effectLst/>
                <a:uLnTx/>
                <a:uFillTx/>
                <a:latin typeface="Poppins" panose="00000500000000000000" pitchFamily="2" charset="0"/>
                <a:ea typeface="Catamaran"/>
                <a:cs typeface="Poppins" panose="00000500000000000000" pitchFamily="2" charset="0"/>
                <a:sym typeface="Catamaran"/>
              </a:rPr>
              <a:t>:  33.65 oz/tonne AuEq</a:t>
            </a:r>
          </a:p>
          <a:p>
            <a:pPr marL="0" marR="0" lvl="0" indent="0" algn="l" defTabSz="914400" rtl="0" eaLnBrk="1" fontAlgn="auto" latinLnBrk="0" hangingPunct="1">
              <a:lnSpc>
                <a:spcPct val="100000"/>
              </a:lnSpc>
              <a:spcBef>
                <a:spcPts val="400"/>
              </a:spcBef>
              <a:spcAft>
                <a:spcPts val="0"/>
              </a:spcAft>
              <a:buClr>
                <a:srgbClr val="434343"/>
              </a:buClr>
              <a:buSzPts val="1000"/>
              <a:buFont typeface="Catamaran Light"/>
              <a:buNone/>
              <a:tabLst/>
              <a:defRPr/>
            </a:pPr>
            <a:br>
              <a:rPr kumimoji="0" lang="en-CA" sz="1100" b="0" i="0" u="none" strike="noStrike" kern="0" cap="none" spc="0" normalizeH="0" baseline="0" noProof="0">
                <a:ln>
                  <a:noFill/>
                </a:ln>
                <a:solidFill>
                  <a:srgbClr val="FFFFFF"/>
                </a:solidFill>
                <a:effectLst/>
                <a:uLnTx/>
                <a:uFillTx/>
                <a:latin typeface="Poppins" panose="00000500000000000000" pitchFamily="2" charset="0"/>
                <a:ea typeface="Catamaran"/>
                <a:cs typeface="Poppins" panose="00000500000000000000" pitchFamily="2" charset="0"/>
                <a:sym typeface="Catamaran"/>
              </a:rPr>
            </a:br>
            <a:endParaRPr kumimoji="0" sz="1100" b="0" i="0" u="none" strike="noStrike" kern="0" cap="none" spc="0" normalizeH="0" baseline="0" noProof="0">
              <a:ln>
                <a:noFill/>
              </a:ln>
              <a:solidFill>
                <a:srgbClr val="FFFFFF"/>
              </a:solidFill>
              <a:effectLst/>
              <a:uLnTx/>
              <a:uFillTx/>
              <a:latin typeface="Poppins" panose="00000500000000000000" pitchFamily="2" charset="0"/>
              <a:ea typeface="Catamaran"/>
              <a:cs typeface="Poppins" panose="00000500000000000000" pitchFamily="2" charset="0"/>
              <a:sym typeface="Catamaran"/>
            </a:endParaRPr>
          </a:p>
        </p:txBody>
      </p:sp>
      <p:sp>
        <p:nvSpPr>
          <p:cNvPr id="56" name="TextBox 55">
            <a:extLst>
              <a:ext uri="{FF2B5EF4-FFF2-40B4-BE49-F238E27FC236}">
                <a16:creationId xmlns:a16="http://schemas.microsoft.com/office/drawing/2014/main" id="{9D3F1E02-FED3-DF5C-051A-05169ADB0386}"/>
              </a:ext>
            </a:extLst>
          </p:cNvPr>
          <p:cNvSpPr txBox="1"/>
          <p:nvPr/>
        </p:nvSpPr>
        <p:spPr>
          <a:xfrm>
            <a:off x="407439" y="4286469"/>
            <a:ext cx="8346839" cy="461665"/>
          </a:xfrm>
          <a:prstGeom prst="rect">
            <a:avLst/>
          </a:prstGeom>
          <a:noFill/>
        </p:spPr>
        <p:txBody>
          <a:bodyPr wrap="square">
            <a:spAutoFit/>
          </a:bodyPr>
          <a:lstStyle/>
          <a:p>
            <a:pPr lvl="0">
              <a:defRPr/>
            </a:pPr>
            <a:r>
              <a:rPr lang="en-GB" sz="1200">
                <a:solidFill>
                  <a:srgbClr val="434343">
                    <a:lumMod val="60000"/>
                    <a:lumOff val="40000"/>
                  </a:srgbClr>
                </a:solidFill>
                <a:latin typeface="Poppins" panose="00000500000000000000" pitchFamily="2" charset="0"/>
              </a:rPr>
              <a:t>Castle East is only the beginning — over 2 km between Castle East and the historic Castle Mine remains largely unexplored by modern methods</a:t>
            </a:r>
          </a:p>
        </p:txBody>
      </p:sp>
      <p:pic>
        <p:nvPicPr>
          <p:cNvPr id="5" name="Google Shape;274;p12">
            <a:extLst>
              <a:ext uri="{FF2B5EF4-FFF2-40B4-BE49-F238E27FC236}">
                <a16:creationId xmlns:a16="http://schemas.microsoft.com/office/drawing/2014/main" id="{91E85942-983E-915B-67A6-D6882AD33F22}"/>
              </a:ext>
            </a:extLst>
          </p:cNvPr>
          <p:cNvPicPr preferRelativeResize="0"/>
          <p:nvPr/>
        </p:nvPicPr>
        <p:blipFill rotWithShape="1">
          <a:blip r:embed="rId6">
            <a:alphaModFix/>
          </a:blip>
          <a:srcRect t="16589" b="16588"/>
          <a:stretch/>
        </p:blipFill>
        <p:spPr>
          <a:xfrm flipH="1">
            <a:off x="5202621" y="1925976"/>
            <a:ext cx="3941377" cy="644405"/>
          </a:xfrm>
          <a:prstGeom prst="rect">
            <a:avLst/>
          </a:prstGeom>
          <a:noFill/>
          <a:ln w="57150">
            <a:noFill/>
          </a:ln>
          <a:effectLst/>
        </p:spPr>
      </p:pic>
      <p:sp>
        <p:nvSpPr>
          <p:cNvPr id="6" name="TextBox 5">
            <a:extLst>
              <a:ext uri="{FF2B5EF4-FFF2-40B4-BE49-F238E27FC236}">
                <a16:creationId xmlns:a16="http://schemas.microsoft.com/office/drawing/2014/main" id="{E6F347C3-7A3C-C056-3602-E576E979B001}"/>
              </a:ext>
            </a:extLst>
          </p:cNvPr>
          <p:cNvSpPr txBox="1"/>
          <p:nvPr/>
        </p:nvSpPr>
        <p:spPr>
          <a:xfrm>
            <a:off x="379709" y="92422"/>
            <a:ext cx="2244525"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434343">
                    <a:lumMod val="60000"/>
                    <a:lumOff val="40000"/>
                  </a:srgbClr>
                </a:solidFill>
                <a:effectLst/>
                <a:uLnTx/>
                <a:uFillTx/>
                <a:latin typeface="Catamaran Light" pitchFamily="2" charset="77"/>
                <a:cs typeface="Catamaran Light" pitchFamily="2" charset="77"/>
                <a:sym typeface="Arial"/>
              </a:rPr>
              <a:t>TSX-V </a:t>
            </a:r>
            <a:r>
              <a:rPr kumimoji="0" lang="en-US" sz="1000" b="1" i="0" u="none" strike="noStrike" kern="0" cap="none" spc="0" normalizeH="0" baseline="0" noProof="0">
                <a:ln>
                  <a:noFill/>
                </a:ln>
                <a:solidFill>
                  <a:srgbClr val="434343">
                    <a:lumMod val="60000"/>
                    <a:lumOff val="40000"/>
                  </a:srgbClr>
                </a:solidFill>
                <a:effectLst/>
                <a:uLnTx/>
                <a:uFillTx/>
                <a:latin typeface="Catamaran Light" pitchFamily="2" charset="77"/>
                <a:cs typeface="Catamaran Light" pitchFamily="2" charset="77"/>
                <a:sym typeface="Arial"/>
              </a:rPr>
              <a:t>NTH</a:t>
            </a:r>
            <a:r>
              <a:rPr kumimoji="0" lang="en-US" sz="1000" b="0" i="0" u="none" strike="noStrike" kern="0" cap="none" spc="0" normalizeH="0" baseline="0" noProof="0">
                <a:ln>
                  <a:noFill/>
                </a:ln>
                <a:solidFill>
                  <a:srgbClr val="434343">
                    <a:lumMod val="60000"/>
                    <a:lumOff val="40000"/>
                  </a:srgbClr>
                </a:solidFill>
                <a:effectLst/>
                <a:uLnTx/>
                <a:uFillTx/>
                <a:latin typeface="Catamaran Light" pitchFamily="2" charset="77"/>
                <a:cs typeface="Catamaran Light" pitchFamily="2" charset="77"/>
                <a:sym typeface="Arial"/>
              </a:rPr>
              <a:t> | OTCQB</a:t>
            </a:r>
            <a:r>
              <a:rPr kumimoji="0" lang="en-US" sz="1000" b="1" i="0" u="none" strike="noStrike" kern="0" cap="none" spc="0" normalizeH="0" baseline="0" noProof="0">
                <a:ln>
                  <a:noFill/>
                </a:ln>
                <a:solidFill>
                  <a:srgbClr val="434343">
                    <a:lumMod val="60000"/>
                    <a:lumOff val="40000"/>
                  </a:srgbClr>
                </a:solidFill>
                <a:effectLst/>
                <a:uLnTx/>
                <a:uFillTx/>
                <a:latin typeface="Catamaran Light" pitchFamily="2" charset="77"/>
                <a:cs typeface="Catamaran Light" pitchFamily="2" charset="77"/>
                <a:sym typeface="Arial"/>
              </a:rPr>
              <a:t> CCWOF </a:t>
            </a:r>
            <a:r>
              <a:rPr kumimoji="0" lang="en-US" sz="1000" b="0" i="0" u="none" strike="noStrike" kern="0" cap="none" spc="0" normalizeH="0" baseline="0" noProof="0">
                <a:ln>
                  <a:noFill/>
                </a:ln>
                <a:solidFill>
                  <a:srgbClr val="434343">
                    <a:lumMod val="60000"/>
                    <a:lumOff val="40000"/>
                  </a:srgbClr>
                </a:solidFill>
                <a:effectLst/>
                <a:uLnTx/>
                <a:uFillTx/>
                <a:latin typeface="Catamaran Light" pitchFamily="2" charset="77"/>
                <a:cs typeface="Catamaran Light" pitchFamily="2" charset="77"/>
                <a:sym typeface="Arial"/>
              </a:rPr>
              <a:t>| FF </a:t>
            </a:r>
            <a:r>
              <a:rPr kumimoji="0" lang="en-US" sz="1000" b="1" i="0" u="none" strike="noStrike" kern="0" cap="none" spc="0" normalizeH="0" baseline="0" noProof="0">
                <a:ln>
                  <a:noFill/>
                </a:ln>
                <a:solidFill>
                  <a:srgbClr val="434343">
                    <a:lumMod val="60000"/>
                    <a:lumOff val="40000"/>
                  </a:srgbClr>
                </a:solidFill>
                <a:effectLst/>
                <a:uLnTx/>
                <a:uFillTx/>
                <a:latin typeface="Catamaran Light" pitchFamily="2" charset="77"/>
                <a:cs typeface="Catamaran Light" pitchFamily="2" charset="77"/>
                <a:sym typeface="Arial"/>
              </a:rPr>
              <a:t>QN3</a:t>
            </a:r>
          </a:p>
        </p:txBody>
      </p:sp>
      <p:sp>
        <p:nvSpPr>
          <p:cNvPr id="8" name="Slide Number Placeholder 7">
            <a:extLst>
              <a:ext uri="{FF2B5EF4-FFF2-40B4-BE49-F238E27FC236}">
                <a16:creationId xmlns:a16="http://schemas.microsoft.com/office/drawing/2014/main" id="{792930C5-B4D7-B50D-3084-11754455DB5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DF89371C-F3DE-41CE-8C98-062F12E79520}" type="slidenum">
              <a:rPr kumimoji="0" lang="en-GB" sz="1200" b="0" i="0" u="none" strike="noStrike" kern="0" cap="none" spc="0" normalizeH="0" baseline="0" noProof="0" smtClean="0">
                <a:ln>
                  <a:noFill/>
                </a:ln>
                <a:solidFill>
                  <a:srgbClr val="434343">
                    <a:tint val="82000"/>
                  </a:srgbClr>
                </a:solidFill>
                <a:effectLst/>
                <a:uLnTx/>
                <a:uFillTx/>
                <a:latin typeface="Poppins" panose="00000500000000000000" pitchFamily="2" charset="0"/>
                <a:cs typeface="Poppins" panose="00000500000000000000" pitchFamily="2" charset="0"/>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12</a:t>
            </a:fld>
            <a:endParaRPr kumimoji="0" lang="en-GB" sz="1200" b="0" i="0" u="none" strike="noStrike" kern="0" cap="none" spc="0" normalizeH="0" baseline="0" noProof="0">
              <a:ln>
                <a:noFill/>
              </a:ln>
              <a:solidFill>
                <a:srgbClr val="434343">
                  <a:tint val="82000"/>
                </a:srgbClr>
              </a:solidFill>
              <a:effectLst/>
              <a:uLnTx/>
              <a:uFillTx/>
              <a:latin typeface="Poppins" panose="00000500000000000000" pitchFamily="2" charset="0"/>
              <a:cs typeface="Poppins" panose="00000500000000000000" pitchFamily="2" charset="0"/>
              <a:sym typeface="Arial"/>
            </a:endParaRPr>
          </a:p>
        </p:txBody>
      </p:sp>
      <p:cxnSp>
        <p:nvCxnSpPr>
          <p:cNvPr id="7" name="Straight Connector 6">
            <a:extLst>
              <a:ext uri="{FF2B5EF4-FFF2-40B4-BE49-F238E27FC236}">
                <a16:creationId xmlns:a16="http://schemas.microsoft.com/office/drawing/2014/main" id="{4A70703F-53E2-3E60-F41A-20C23932B04B}"/>
              </a:ext>
            </a:extLst>
          </p:cNvPr>
          <p:cNvCxnSpPr>
            <a:cxnSpLocks/>
          </p:cNvCxnSpPr>
          <p:nvPr/>
        </p:nvCxnSpPr>
        <p:spPr>
          <a:xfrm flipV="1">
            <a:off x="488206" y="2567515"/>
            <a:ext cx="9156537" cy="21780"/>
          </a:xfrm>
          <a:prstGeom prst="line">
            <a:avLst/>
          </a:prstGeom>
          <a:ln w="28575">
            <a:solidFill>
              <a:srgbClr val="E4A534"/>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7578622-21BB-361A-405E-4CCABC542A37}"/>
              </a:ext>
            </a:extLst>
          </p:cNvPr>
          <p:cNvCxnSpPr>
            <a:cxnSpLocks/>
          </p:cNvCxnSpPr>
          <p:nvPr/>
        </p:nvCxnSpPr>
        <p:spPr>
          <a:xfrm flipV="1">
            <a:off x="488206" y="3345751"/>
            <a:ext cx="9156537" cy="21780"/>
          </a:xfrm>
          <a:prstGeom prst="line">
            <a:avLst/>
          </a:prstGeom>
          <a:ln w="28575">
            <a:solidFill>
              <a:srgbClr val="E4A534"/>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9416935-917A-B724-9ED1-295D9A1F3E44}"/>
              </a:ext>
            </a:extLst>
          </p:cNvPr>
          <p:cNvCxnSpPr>
            <a:cxnSpLocks/>
          </p:cNvCxnSpPr>
          <p:nvPr/>
        </p:nvCxnSpPr>
        <p:spPr>
          <a:xfrm flipV="1">
            <a:off x="488206" y="4118476"/>
            <a:ext cx="9156537" cy="21780"/>
          </a:xfrm>
          <a:prstGeom prst="line">
            <a:avLst/>
          </a:prstGeom>
          <a:ln w="28575">
            <a:solidFill>
              <a:srgbClr val="E4A534"/>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01CEC7E4-A75C-5620-9AE6-A94A77946CC4}"/>
              </a:ext>
            </a:extLst>
          </p:cNvPr>
          <p:cNvSpPr txBox="1"/>
          <p:nvPr/>
        </p:nvSpPr>
        <p:spPr>
          <a:xfrm>
            <a:off x="370558" y="283289"/>
            <a:ext cx="8468024" cy="1354217"/>
          </a:xfrm>
          <a:prstGeom prst="rect">
            <a:avLst/>
          </a:prstGeom>
          <a:noFill/>
        </p:spPr>
        <p:txBody>
          <a:bodyPr wrap="square" rtlCol="0">
            <a:spAutoFit/>
          </a:bodyPr>
          <a:lstStyle/>
          <a:p>
            <a:r>
              <a:rPr lang="en-GB" sz="1800" spc="300">
                <a:solidFill>
                  <a:srgbClr val="E8B251"/>
                </a:solidFill>
                <a:latin typeface="Poppins" panose="00000500000000000000" pitchFamily="2" charset="0"/>
                <a:cs typeface="Poppins" panose="00000500000000000000" pitchFamily="2" charset="0"/>
              </a:rPr>
              <a:t>Castle East: Castle Property</a:t>
            </a:r>
          </a:p>
          <a:p>
            <a:r>
              <a:rPr lang="en-GB" sz="3200" spc="300">
                <a:solidFill>
                  <a:srgbClr val="222222"/>
                </a:solidFill>
                <a:latin typeface="Poppins" panose="00000500000000000000" pitchFamily="2" charset="0"/>
                <a:cs typeface="Poppins" panose="00000500000000000000" pitchFamily="2" charset="0"/>
              </a:rPr>
              <a:t>Boasts Highest Silver Grades in the World</a:t>
            </a:r>
          </a:p>
        </p:txBody>
      </p:sp>
      <p:pic>
        <p:nvPicPr>
          <p:cNvPr id="13" name="Google Shape;130;p2">
            <a:extLst>
              <a:ext uri="{FF2B5EF4-FFF2-40B4-BE49-F238E27FC236}">
                <a16:creationId xmlns:a16="http://schemas.microsoft.com/office/drawing/2014/main" id="{4635798C-26B0-6637-DE99-35D58E60632F}"/>
              </a:ext>
            </a:extLst>
          </p:cNvPr>
          <p:cNvPicPr preferRelativeResize="0"/>
          <p:nvPr/>
        </p:nvPicPr>
        <p:blipFill rotWithShape="1">
          <a:blip r:embed="rId7">
            <a:alphaModFix/>
          </a:blip>
          <a:srcRect/>
          <a:stretch/>
        </p:blipFill>
        <p:spPr>
          <a:xfrm>
            <a:off x="8302700" y="91508"/>
            <a:ext cx="714300" cy="714300"/>
          </a:xfrm>
          <a:prstGeom prst="rect">
            <a:avLst/>
          </a:prstGeom>
          <a:noFill/>
          <a:ln>
            <a:noFill/>
          </a:ln>
        </p:spPr>
      </p:pic>
      <p:sp>
        <p:nvSpPr>
          <p:cNvPr id="14" name="Rectangle 13">
            <a:extLst>
              <a:ext uri="{FF2B5EF4-FFF2-40B4-BE49-F238E27FC236}">
                <a16:creationId xmlns:a16="http://schemas.microsoft.com/office/drawing/2014/main" id="{AA3C016E-6FEE-6C8E-5391-10252C90A4EC}"/>
              </a:ext>
            </a:extLst>
          </p:cNvPr>
          <p:cNvSpPr/>
          <p:nvPr/>
        </p:nvSpPr>
        <p:spPr>
          <a:xfrm>
            <a:off x="0" y="5051078"/>
            <a:ext cx="9144000" cy="92422"/>
          </a:xfrm>
          <a:prstGeom prst="rect">
            <a:avLst/>
          </a:prstGeom>
          <a:solidFill>
            <a:srgbClr val="E4A5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a:extLst>
              <a:ext uri="{FF2B5EF4-FFF2-40B4-BE49-F238E27FC236}">
                <a16:creationId xmlns:a16="http://schemas.microsoft.com/office/drawing/2014/main" id="{C96CEF80-1143-63AD-2917-A82C1564360A}"/>
              </a:ext>
            </a:extLst>
          </p:cNvPr>
          <p:cNvSpPr txBox="1"/>
          <p:nvPr/>
        </p:nvSpPr>
        <p:spPr>
          <a:xfrm>
            <a:off x="379709" y="92422"/>
            <a:ext cx="1960793" cy="246221"/>
          </a:xfrm>
          <a:prstGeom prst="rect">
            <a:avLst/>
          </a:prstGeom>
          <a:noFill/>
        </p:spPr>
        <p:txBody>
          <a:bodyPr wrap="none" rtlCol="0">
            <a:spAutoFit/>
          </a:bodyPr>
          <a:lstStyle/>
          <a:p>
            <a:r>
              <a:rPr lang="en-US" sz="1000">
                <a:solidFill>
                  <a:schemeClr val="tx1">
                    <a:lumMod val="60000"/>
                    <a:lumOff val="40000"/>
                  </a:schemeClr>
                </a:solidFill>
                <a:latin typeface="Catamaran Light" pitchFamily="2" charset="77"/>
                <a:cs typeface="Catamaran Light" pitchFamily="2" charset="77"/>
              </a:rPr>
              <a:t>TSX-V </a:t>
            </a:r>
            <a:r>
              <a:rPr lang="en-US" sz="1000" b="1">
                <a:solidFill>
                  <a:schemeClr val="tx1">
                    <a:lumMod val="60000"/>
                    <a:lumOff val="40000"/>
                  </a:schemeClr>
                </a:solidFill>
                <a:latin typeface="Catamaran Light" pitchFamily="2" charset="77"/>
                <a:cs typeface="Catamaran Light" pitchFamily="2" charset="77"/>
              </a:rPr>
              <a:t>NTH</a:t>
            </a:r>
            <a:r>
              <a:rPr lang="en-US" sz="1000">
                <a:solidFill>
                  <a:schemeClr val="tx1">
                    <a:lumMod val="60000"/>
                    <a:lumOff val="40000"/>
                  </a:schemeClr>
                </a:solidFill>
                <a:latin typeface="Catamaran Light" pitchFamily="2" charset="77"/>
                <a:cs typeface="Catamaran Light" pitchFamily="2" charset="77"/>
              </a:rPr>
              <a:t> | OTCQB</a:t>
            </a:r>
            <a:r>
              <a:rPr lang="en-US" sz="1000" b="1">
                <a:solidFill>
                  <a:schemeClr val="tx1">
                    <a:lumMod val="60000"/>
                    <a:lumOff val="40000"/>
                  </a:schemeClr>
                </a:solidFill>
                <a:latin typeface="Catamaran Light" pitchFamily="2" charset="77"/>
                <a:cs typeface="Catamaran Light" pitchFamily="2" charset="77"/>
              </a:rPr>
              <a:t> CCWOF </a:t>
            </a:r>
            <a:r>
              <a:rPr lang="en-US" sz="1000">
                <a:solidFill>
                  <a:schemeClr val="tx1">
                    <a:lumMod val="60000"/>
                    <a:lumOff val="40000"/>
                  </a:schemeClr>
                </a:solidFill>
                <a:latin typeface="Catamaran Light" pitchFamily="2" charset="77"/>
                <a:cs typeface="Catamaran Light" pitchFamily="2" charset="77"/>
              </a:rPr>
              <a:t>| FF</a:t>
            </a:r>
            <a:endParaRPr lang="en-US" sz="1000" b="1">
              <a:solidFill>
                <a:schemeClr val="tx1">
                  <a:lumMod val="60000"/>
                  <a:lumOff val="40000"/>
                </a:schemeClr>
              </a:solidFill>
              <a:latin typeface="Catamaran Light" pitchFamily="2" charset="77"/>
              <a:cs typeface="Catamaran Light" pitchFamily="2" charset="77"/>
            </a:endParaRPr>
          </a:p>
        </p:txBody>
      </p:sp>
    </p:spTree>
    <p:extLst>
      <p:ext uri="{BB962C8B-B14F-4D97-AF65-F5344CB8AC3E}">
        <p14:creationId xmlns:p14="http://schemas.microsoft.com/office/powerpoint/2010/main" val="2380855587"/>
      </p:ext>
    </p:extLst>
  </p:cSld>
  <p:clrMapOvr>
    <a:masterClrMapping/>
  </p:clrMapOvr>
  <p:extLst>
    <p:ext uri="{6950BFC3-D8DA-4A85-94F7-54DA5524770B}">
      <p188:commentRel xmlns:p188="http://schemas.microsoft.com/office/powerpoint/2018/8/main" r:id="rId3"/>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7D6CB-CDE9-00A2-4A0F-45D5E91761C6}"/>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4836859-B32C-FA1D-7906-8178B4BF3DF3}"/>
              </a:ext>
            </a:extLst>
          </p:cNvPr>
          <p:cNvSpPr>
            <a:spLocks noGrp="1"/>
          </p:cNvSpPr>
          <p:nvPr>
            <p:ph type="sldNum" sz="quarter" idx="4"/>
          </p:nvPr>
        </p:nvSpPr>
        <p:spPr/>
        <p:txBody>
          <a:bodyPr/>
          <a:lstStyle/>
          <a:p>
            <a:fld id="{DF89371C-F3DE-41CE-8C98-062F12E79520}" type="slidenum">
              <a:rPr lang="en-GB" smtClean="0"/>
              <a:pPr/>
              <a:t>13</a:t>
            </a:fld>
            <a:endParaRPr lang="en-GB"/>
          </a:p>
        </p:txBody>
      </p:sp>
      <p:pic>
        <p:nvPicPr>
          <p:cNvPr id="4" name="Google Shape;234;p9">
            <a:extLst>
              <a:ext uri="{FF2B5EF4-FFF2-40B4-BE49-F238E27FC236}">
                <a16:creationId xmlns:a16="http://schemas.microsoft.com/office/drawing/2014/main" id="{E7EC09C5-4ACF-3D6A-6350-B63ED3D485FC}"/>
              </a:ext>
            </a:extLst>
          </p:cNvPr>
          <p:cNvPicPr preferRelativeResize="0"/>
          <p:nvPr/>
        </p:nvPicPr>
        <p:blipFill rotWithShape="1">
          <a:blip r:embed="rId4">
            <a:alphaModFix/>
          </a:blip>
          <a:srcRect/>
          <a:stretch/>
        </p:blipFill>
        <p:spPr>
          <a:xfrm>
            <a:off x="8302700" y="77625"/>
            <a:ext cx="714301" cy="714301"/>
          </a:xfrm>
          <a:prstGeom prst="rect">
            <a:avLst/>
          </a:prstGeom>
          <a:noFill/>
          <a:ln>
            <a:noFill/>
          </a:ln>
        </p:spPr>
      </p:pic>
      <p:sp>
        <p:nvSpPr>
          <p:cNvPr id="6" name="TextBox 5">
            <a:extLst>
              <a:ext uri="{FF2B5EF4-FFF2-40B4-BE49-F238E27FC236}">
                <a16:creationId xmlns:a16="http://schemas.microsoft.com/office/drawing/2014/main" id="{8CF1A2BA-1218-40A1-8E41-485C27B34CEE}"/>
              </a:ext>
            </a:extLst>
          </p:cNvPr>
          <p:cNvSpPr txBox="1"/>
          <p:nvPr/>
        </p:nvSpPr>
        <p:spPr>
          <a:xfrm>
            <a:off x="370558" y="283289"/>
            <a:ext cx="6751962" cy="861774"/>
          </a:xfrm>
          <a:prstGeom prst="rect">
            <a:avLst/>
          </a:prstGeom>
          <a:noFill/>
        </p:spPr>
        <p:txBody>
          <a:bodyPr wrap="square" rtlCol="0">
            <a:spAutoFit/>
          </a:bodyPr>
          <a:lstStyle/>
          <a:p>
            <a:r>
              <a:rPr lang="en-GB" sz="1800" spc="300">
                <a:solidFill>
                  <a:srgbClr val="E8B251"/>
                </a:solidFill>
                <a:latin typeface="Poppins" panose="00000500000000000000" pitchFamily="2" charset="0"/>
                <a:cs typeface="Poppins" panose="00000500000000000000" pitchFamily="2" charset="0"/>
              </a:rPr>
              <a:t>Nord Precious Metals</a:t>
            </a:r>
          </a:p>
          <a:p>
            <a:r>
              <a:rPr lang="en-GB" sz="3200" spc="300">
                <a:solidFill>
                  <a:srgbClr val="222222"/>
                </a:solidFill>
                <a:latin typeface="Poppins" panose="00000500000000000000" pitchFamily="2" charset="0"/>
                <a:cs typeface="Poppins" panose="00000500000000000000" pitchFamily="2" charset="0"/>
              </a:rPr>
              <a:t>Gowganda Tailings</a:t>
            </a:r>
          </a:p>
        </p:txBody>
      </p:sp>
      <p:grpSp>
        <p:nvGrpSpPr>
          <p:cNvPr id="20" name="Group 19">
            <a:extLst>
              <a:ext uri="{FF2B5EF4-FFF2-40B4-BE49-F238E27FC236}">
                <a16:creationId xmlns:a16="http://schemas.microsoft.com/office/drawing/2014/main" id="{60C5D0DC-36DD-F173-32AF-4508A73904B0}"/>
              </a:ext>
            </a:extLst>
          </p:cNvPr>
          <p:cNvGrpSpPr/>
          <p:nvPr/>
        </p:nvGrpSpPr>
        <p:grpSpPr>
          <a:xfrm>
            <a:off x="323072" y="1163377"/>
            <a:ext cx="5434001" cy="3235239"/>
            <a:chOff x="323072" y="1263860"/>
            <a:chExt cx="5434001" cy="3235239"/>
          </a:xfrm>
        </p:grpSpPr>
        <p:grpSp>
          <p:nvGrpSpPr>
            <p:cNvPr id="18" name="Group 17">
              <a:extLst>
                <a:ext uri="{FF2B5EF4-FFF2-40B4-BE49-F238E27FC236}">
                  <a16:creationId xmlns:a16="http://schemas.microsoft.com/office/drawing/2014/main" id="{9BA3CA94-F4E2-2A77-BF3A-A025DBA11EE5}"/>
                </a:ext>
              </a:extLst>
            </p:cNvPr>
            <p:cNvGrpSpPr/>
            <p:nvPr/>
          </p:nvGrpSpPr>
          <p:grpSpPr>
            <a:xfrm>
              <a:off x="323072" y="1263860"/>
              <a:ext cx="5434001" cy="3205536"/>
              <a:chOff x="323072" y="1263860"/>
              <a:chExt cx="5434001" cy="3205536"/>
            </a:xfrm>
          </p:grpSpPr>
          <p:grpSp>
            <p:nvGrpSpPr>
              <p:cNvPr id="15" name="Group 14">
                <a:extLst>
                  <a:ext uri="{FF2B5EF4-FFF2-40B4-BE49-F238E27FC236}">
                    <a16:creationId xmlns:a16="http://schemas.microsoft.com/office/drawing/2014/main" id="{176D03C9-980C-3A0F-82AF-E12C878BC159}"/>
                  </a:ext>
                </a:extLst>
              </p:cNvPr>
              <p:cNvGrpSpPr/>
              <p:nvPr/>
            </p:nvGrpSpPr>
            <p:grpSpPr>
              <a:xfrm>
                <a:off x="323072" y="1263860"/>
                <a:ext cx="5434001" cy="3205536"/>
                <a:chOff x="323072" y="1263860"/>
                <a:chExt cx="5434001" cy="3205536"/>
              </a:xfrm>
            </p:grpSpPr>
            <p:pic>
              <p:nvPicPr>
                <p:cNvPr id="11" name="Picture 10">
                  <a:extLst>
                    <a:ext uri="{FF2B5EF4-FFF2-40B4-BE49-F238E27FC236}">
                      <a16:creationId xmlns:a16="http://schemas.microsoft.com/office/drawing/2014/main" id="{219300E4-74F7-B0A5-C768-2A5C1B301E55}"/>
                    </a:ext>
                  </a:extLst>
                </p:cNvPr>
                <p:cNvPicPr>
                  <a:picLocks noChangeAspect="1"/>
                </p:cNvPicPr>
                <p:nvPr/>
              </p:nvPicPr>
              <p:blipFill>
                <a:blip r:embed="rId5"/>
                <a:srcRect t="1467" b="10780"/>
                <a:stretch>
                  <a:fillRect/>
                </a:stretch>
              </p:blipFill>
              <p:spPr>
                <a:xfrm>
                  <a:off x="323072" y="1263860"/>
                  <a:ext cx="5434001" cy="3205536"/>
                </a:xfrm>
                <a:prstGeom prst="rect">
                  <a:avLst/>
                </a:prstGeom>
              </p:spPr>
            </p:pic>
            <p:sp>
              <p:nvSpPr>
                <p:cNvPr id="14" name="Rectangle 13">
                  <a:extLst>
                    <a:ext uri="{FF2B5EF4-FFF2-40B4-BE49-F238E27FC236}">
                      <a16:creationId xmlns:a16="http://schemas.microsoft.com/office/drawing/2014/main" id="{3EEB08BC-12C0-634A-CA07-767A153419BD}"/>
                    </a:ext>
                  </a:extLst>
                </p:cNvPr>
                <p:cNvSpPr/>
                <p:nvPr/>
              </p:nvSpPr>
              <p:spPr>
                <a:xfrm>
                  <a:off x="516194" y="1334542"/>
                  <a:ext cx="1887793" cy="2404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6" name="Isosceles Triangle 15">
                <a:extLst>
                  <a:ext uri="{FF2B5EF4-FFF2-40B4-BE49-F238E27FC236}">
                    <a16:creationId xmlns:a16="http://schemas.microsoft.com/office/drawing/2014/main" id="{EE1FAF72-1D4E-186C-D15A-719ABCE5DD77}"/>
                  </a:ext>
                </a:extLst>
              </p:cNvPr>
              <p:cNvSpPr/>
              <p:nvPr/>
            </p:nvSpPr>
            <p:spPr>
              <a:xfrm flipV="1">
                <a:off x="2307584" y="1428712"/>
                <a:ext cx="477940" cy="175467"/>
              </a:xfrm>
              <a:prstGeom prst="triangle">
                <a:avLst>
                  <a:gd name="adj"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C0C3A182-643B-E618-C019-FAFD795CDBFD}"/>
                  </a:ext>
                </a:extLst>
              </p:cNvPr>
              <p:cNvSpPr/>
              <p:nvPr/>
            </p:nvSpPr>
            <p:spPr>
              <a:xfrm>
                <a:off x="2307584" y="1334542"/>
                <a:ext cx="422470" cy="12167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18">
              <a:extLst>
                <a:ext uri="{FF2B5EF4-FFF2-40B4-BE49-F238E27FC236}">
                  <a16:creationId xmlns:a16="http://schemas.microsoft.com/office/drawing/2014/main" id="{D6D9B27B-23BC-C5E0-850E-332BDF374E0F}"/>
                </a:ext>
              </a:extLst>
            </p:cNvPr>
            <p:cNvSpPr/>
            <p:nvPr/>
          </p:nvSpPr>
          <p:spPr>
            <a:xfrm>
              <a:off x="3083632" y="3519325"/>
              <a:ext cx="2529826" cy="9797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9" name="Rectangle 8">
            <a:extLst>
              <a:ext uri="{FF2B5EF4-FFF2-40B4-BE49-F238E27FC236}">
                <a16:creationId xmlns:a16="http://schemas.microsoft.com/office/drawing/2014/main" id="{BD00CE3B-A905-5217-95AA-B8D70C1FAC86}"/>
              </a:ext>
            </a:extLst>
          </p:cNvPr>
          <p:cNvSpPr/>
          <p:nvPr/>
        </p:nvSpPr>
        <p:spPr>
          <a:xfrm>
            <a:off x="3190352" y="3501851"/>
            <a:ext cx="2279491" cy="132636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21" name="Table 20">
            <a:extLst>
              <a:ext uri="{FF2B5EF4-FFF2-40B4-BE49-F238E27FC236}">
                <a16:creationId xmlns:a16="http://schemas.microsoft.com/office/drawing/2014/main" id="{4B54B96E-75C8-B8DF-DF44-3BE26251F0CF}"/>
              </a:ext>
            </a:extLst>
          </p:cNvPr>
          <p:cNvGraphicFramePr>
            <a:graphicFrameLocks noGrp="1"/>
          </p:cNvGraphicFramePr>
          <p:nvPr>
            <p:extLst>
              <p:ext uri="{D42A27DB-BD31-4B8C-83A1-F6EECF244321}">
                <p14:modId xmlns:p14="http://schemas.microsoft.com/office/powerpoint/2010/main" val="3044379865"/>
              </p:ext>
            </p:extLst>
          </p:nvPr>
        </p:nvGraphicFramePr>
        <p:xfrm>
          <a:off x="5613458" y="3114849"/>
          <a:ext cx="3258096" cy="1505870"/>
        </p:xfrm>
        <a:graphic>
          <a:graphicData uri="http://schemas.openxmlformats.org/drawingml/2006/table">
            <a:tbl>
              <a:tblPr firstRow="1" bandRow="1">
                <a:tableStyleId>{5C22544A-7EE6-4342-B048-85BDC9FD1C3A}</a:tableStyleId>
              </a:tblPr>
              <a:tblGrid>
                <a:gridCol w="933423">
                  <a:extLst>
                    <a:ext uri="{9D8B030D-6E8A-4147-A177-3AD203B41FA5}">
                      <a16:colId xmlns:a16="http://schemas.microsoft.com/office/drawing/2014/main" val="1602135119"/>
                    </a:ext>
                  </a:extLst>
                </a:gridCol>
                <a:gridCol w="805711">
                  <a:extLst>
                    <a:ext uri="{9D8B030D-6E8A-4147-A177-3AD203B41FA5}">
                      <a16:colId xmlns:a16="http://schemas.microsoft.com/office/drawing/2014/main" val="179222415"/>
                    </a:ext>
                  </a:extLst>
                </a:gridCol>
                <a:gridCol w="759481">
                  <a:extLst>
                    <a:ext uri="{9D8B030D-6E8A-4147-A177-3AD203B41FA5}">
                      <a16:colId xmlns:a16="http://schemas.microsoft.com/office/drawing/2014/main" val="1277324813"/>
                    </a:ext>
                  </a:extLst>
                </a:gridCol>
                <a:gridCol w="759481">
                  <a:extLst>
                    <a:ext uri="{9D8B030D-6E8A-4147-A177-3AD203B41FA5}">
                      <a16:colId xmlns:a16="http://schemas.microsoft.com/office/drawing/2014/main" val="4098238887"/>
                    </a:ext>
                  </a:extLst>
                </a:gridCol>
              </a:tblGrid>
              <a:tr h="302333">
                <a:tc>
                  <a:txBody>
                    <a:bodyPr/>
                    <a:lstStyle/>
                    <a:p>
                      <a:r>
                        <a:rPr lang="en-GB" sz="1000" b="1">
                          <a:solidFill>
                            <a:schemeClr val="bg1"/>
                          </a:solidFill>
                        </a:rPr>
                        <a:t>Cut-off Grade (Ag g/t)</a:t>
                      </a:r>
                    </a:p>
                  </a:txBody>
                  <a:tcPr marL="36000" marR="36000" marT="36000" marB="3600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r>
                        <a:rPr lang="en-GB" sz="1000" b="1">
                          <a:solidFill>
                            <a:schemeClr val="bg1"/>
                          </a:solidFill>
                        </a:rPr>
                        <a:t>Tonnes</a:t>
                      </a:r>
                    </a:p>
                  </a:txBody>
                  <a:tcPr marL="36000" marR="36000" marT="36000" marB="3600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r>
                        <a:rPr lang="en-GB" sz="1000" b="1">
                          <a:solidFill>
                            <a:schemeClr val="bg1"/>
                          </a:solidFill>
                        </a:rPr>
                        <a:t>Grade </a:t>
                      </a:r>
                    </a:p>
                    <a:p>
                      <a:r>
                        <a:rPr lang="en-GB" sz="1000" b="1">
                          <a:solidFill>
                            <a:schemeClr val="bg1"/>
                          </a:solidFill>
                        </a:rPr>
                        <a:t>(g/t)</a:t>
                      </a:r>
                    </a:p>
                  </a:txBody>
                  <a:tcPr marL="36000" marR="36000" marT="36000" marB="3600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lumMod val="60000"/>
                        <a:lumOff val="40000"/>
                      </a:schemeClr>
                    </a:solidFill>
                  </a:tcPr>
                </a:tc>
                <a:tc>
                  <a:txBody>
                    <a:bodyPr/>
                    <a:lstStyle/>
                    <a:p>
                      <a:r>
                        <a:rPr lang="en-GB" sz="1000" b="1" err="1">
                          <a:solidFill>
                            <a:schemeClr val="bg1"/>
                          </a:solidFill>
                        </a:rPr>
                        <a:t>Ozs</a:t>
                      </a:r>
                      <a:endParaRPr lang="en-GB" sz="1000" b="1">
                        <a:solidFill>
                          <a:schemeClr val="bg1"/>
                        </a:solidFill>
                      </a:endParaRPr>
                    </a:p>
                  </a:txBody>
                  <a:tcPr marL="36000" marR="36000" marT="36000" marB="36000">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4">
                        <a:lumMod val="60000"/>
                        <a:lumOff val="40000"/>
                      </a:schemeClr>
                    </a:solidFill>
                  </a:tcPr>
                </a:tc>
                <a:extLst>
                  <a:ext uri="{0D108BD9-81ED-4DB2-BD59-A6C34878D82A}">
                    <a16:rowId xmlns:a16="http://schemas.microsoft.com/office/drawing/2014/main" val="2173182386"/>
                  </a:ext>
                </a:extLst>
              </a:tr>
              <a:tr h="225814">
                <a:tc>
                  <a:txBody>
                    <a:bodyPr/>
                    <a:lstStyle/>
                    <a:p>
                      <a:r>
                        <a:rPr lang="en-GB" sz="1000" b="0">
                          <a:solidFill>
                            <a:schemeClr val="accent2"/>
                          </a:solidFill>
                        </a:rPr>
                        <a:t>5.0 g/t</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r>
                        <a:rPr lang="en-GB" sz="1000" b="0">
                          <a:solidFill>
                            <a:schemeClr val="accent2"/>
                          </a:solidFill>
                        </a:rPr>
                        <a:t>1,946,465</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r>
                        <a:rPr lang="en-GB" sz="1000" b="0">
                          <a:solidFill>
                            <a:schemeClr val="accent2"/>
                          </a:solidFill>
                        </a:rPr>
                        <a:t>47.3</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r>
                        <a:rPr lang="en-GB" sz="1000" b="0">
                          <a:solidFill>
                            <a:schemeClr val="accent2"/>
                          </a:solidFill>
                        </a:rPr>
                        <a:t>2,961,665</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59453331"/>
                  </a:ext>
                </a:extLst>
              </a:tr>
              <a:tr h="225814">
                <a:tc>
                  <a:txBody>
                    <a:bodyPr/>
                    <a:lstStyle/>
                    <a:p>
                      <a:r>
                        <a:rPr lang="en-GB" sz="1000" b="0">
                          <a:solidFill>
                            <a:schemeClr val="accent2"/>
                          </a:solidFill>
                        </a:rPr>
                        <a:t>10 g/t</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r>
                        <a:rPr lang="en-GB" sz="1000" b="0">
                          <a:solidFill>
                            <a:schemeClr val="accent2"/>
                          </a:solidFill>
                        </a:rPr>
                        <a:t>1,937,520</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r>
                        <a:rPr lang="en-GB" sz="1000" b="0">
                          <a:solidFill>
                            <a:schemeClr val="accent2"/>
                          </a:solidFill>
                        </a:rPr>
                        <a:t>47.5</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r>
                        <a:rPr lang="en-GB" sz="1000" b="0">
                          <a:solidFill>
                            <a:schemeClr val="accent2"/>
                          </a:solidFill>
                        </a:rPr>
                        <a:t>2,959,487</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97281777"/>
                  </a:ext>
                </a:extLst>
              </a:tr>
              <a:tr h="225814">
                <a:tc>
                  <a:txBody>
                    <a:bodyPr/>
                    <a:lstStyle/>
                    <a:p>
                      <a:r>
                        <a:rPr lang="en-GB" sz="1000" b="0">
                          <a:solidFill>
                            <a:schemeClr val="accent2"/>
                          </a:solidFill>
                        </a:rPr>
                        <a:t>20 g/t</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r>
                        <a:rPr lang="en-GB" sz="1000" b="0">
                          <a:solidFill>
                            <a:schemeClr val="accent2"/>
                          </a:solidFill>
                        </a:rPr>
                        <a:t>1,903, 081</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r>
                        <a:rPr lang="en-GB" sz="1000" b="0">
                          <a:solidFill>
                            <a:schemeClr val="accent2"/>
                          </a:solidFill>
                        </a:rPr>
                        <a:t>48.1</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r>
                        <a:rPr lang="en-GB" sz="1000" b="0">
                          <a:solidFill>
                            <a:schemeClr val="accent2"/>
                          </a:solidFill>
                        </a:rPr>
                        <a:t>2,941,810</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45608767"/>
                  </a:ext>
                </a:extLst>
              </a:tr>
              <a:tr h="225814">
                <a:tc>
                  <a:txBody>
                    <a:bodyPr/>
                    <a:lstStyle/>
                    <a:p>
                      <a:r>
                        <a:rPr lang="en-GB" sz="1000" b="0">
                          <a:solidFill>
                            <a:schemeClr val="accent2"/>
                          </a:solidFill>
                        </a:rPr>
                        <a:t>30 g/t</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r>
                        <a:rPr lang="en-GB" sz="1000" b="0">
                          <a:solidFill>
                            <a:schemeClr val="accent2"/>
                          </a:solidFill>
                        </a:rPr>
                        <a:t>1,743,690</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r>
                        <a:rPr lang="en-GB" sz="1000" b="0">
                          <a:solidFill>
                            <a:schemeClr val="accent2"/>
                          </a:solidFill>
                        </a:rPr>
                        <a:t>50.1</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r>
                        <a:rPr lang="en-GB" sz="1000" b="0">
                          <a:solidFill>
                            <a:schemeClr val="accent2"/>
                          </a:solidFill>
                        </a:rPr>
                        <a:t>2,806,483</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797417100"/>
                  </a:ext>
                </a:extLst>
              </a:tr>
              <a:tr h="225814">
                <a:tc>
                  <a:txBody>
                    <a:bodyPr/>
                    <a:lstStyle/>
                    <a:p>
                      <a:r>
                        <a:rPr lang="en-GB" sz="1000" b="0">
                          <a:solidFill>
                            <a:schemeClr val="accent2"/>
                          </a:solidFill>
                        </a:rPr>
                        <a:t>40 g/t</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r>
                        <a:rPr lang="en-GB" sz="1000" b="0">
                          <a:solidFill>
                            <a:schemeClr val="accent2"/>
                          </a:solidFill>
                        </a:rPr>
                        <a:t>1,112,423</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r>
                        <a:rPr lang="en-GB" sz="1000" b="0">
                          <a:solidFill>
                            <a:schemeClr val="accent2"/>
                          </a:solidFill>
                        </a:rPr>
                        <a:t>58.2</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r>
                        <a:rPr lang="en-GB" sz="1000" b="0">
                          <a:solidFill>
                            <a:schemeClr val="accent2"/>
                          </a:solidFill>
                        </a:rPr>
                        <a:t>2,083,075</a:t>
                      </a:r>
                    </a:p>
                  </a:txBody>
                  <a:tcPr marL="36000" marR="36000" marT="36000" marB="3600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98319196"/>
                  </a:ext>
                </a:extLst>
              </a:tr>
            </a:tbl>
          </a:graphicData>
        </a:graphic>
      </p:graphicFrame>
      <p:pic>
        <p:nvPicPr>
          <p:cNvPr id="7" name="Picture 6">
            <a:extLst>
              <a:ext uri="{FF2B5EF4-FFF2-40B4-BE49-F238E27FC236}">
                <a16:creationId xmlns:a16="http://schemas.microsoft.com/office/drawing/2014/main" id="{56CD27BD-CBE1-14A1-D562-DE4DCFC0EA4F}"/>
              </a:ext>
            </a:extLst>
          </p:cNvPr>
          <p:cNvPicPr>
            <a:picLocks noChangeAspect="1"/>
          </p:cNvPicPr>
          <p:nvPr/>
        </p:nvPicPr>
        <p:blipFill>
          <a:blip r:embed="rId6"/>
          <a:stretch>
            <a:fillRect/>
          </a:stretch>
        </p:blipFill>
        <p:spPr>
          <a:xfrm>
            <a:off x="409785" y="4462642"/>
            <a:ext cx="2673847" cy="365570"/>
          </a:xfrm>
          <a:prstGeom prst="rect">
            <a:avLst/>
          </a:prstGeom>
        </p:spPr>
      </p:pic>
      <p:pic>
        <p:nvPicPr>
          <p:cNvPr id="23" name="Picture 22">
            <a:extLst>
              <a:ext uri="{FF2B5EF4-FFF2-40B4-BE49-F238E27FC236}">
                <a16:creationId xmlns:a16="http://schemas.microsoft.com/office/drawing/2014/main" id="{A0E0362D-1C7E-8F81-F460-59C8F76F7A52}"/>
              </a:ext>
            </a:extLst>
          </p:cNvPr>
          <p:cNvPicPr>
            <a:picLocks noChangeAspect="1"/>
          </p:cNvPicPr>
          <p:nvPr/>
        </p:nvPicPr>
        <p:blipFill>
          <a:blip r:embed="rId7"/>
          <a:srcRect t="13106"/>
          <a:stretch>
            <a:fillRect/>
          </a:stretch>
        </p:blipFill>
        <p:spPr>
          <a:xfrm>
            <a:off x="5613458" y="1196048"/>
            <a:ext cx="3258097" cy="1683545"/>
          </a:xfrm>
          <a:prstGeom prst="roundRect">
            <a:avLst>
              <a:gd name="adj" fmla="val 10518"/>
            </a:avLst>
          </a:prstGeom>
        </p:spPr>
      </p:pic>
      <p:sp>
        <p:nvSpPr>
          <p:cNvPr id="2" name="TextBox 1">
            <a:extLst>
              <a:ext uri="{FF2B5EF4-FFF2-40B4-BE49-F238E27FC236}">
                <a16:creationId xmlns:a16="http://schemas.microsoft.com/office/drawing/2014/main" id="{EAA096FD-B0D6-63AD-686E-DFFCB0DAA17D}"/>
              </a:ext>
            </a:extLst>
          </p:cNvPr>
          <p:cNvSpPr txBox="1"/>
          <p:nvPr/>
        </p:nvSpPr>
        <p:spPr>
          <a:xfrm>
            <a:off x="3233634" y="3718526"/>
            <a:ext cx="2159415" cy="954107"/>
          </a:xfrm>
          <a:prstGeom prst="rect">
            <a:avLst/>
          </a:prstGeom>
          <a:noFill/>
        </p:spPr>
        <p:txBody>
          <a:bodyPr wrap="square" rtlCol="0">
            <a:spAutoFit/>
          </a:bodyPr>
          <a:lstStyle/>
          <a:p>
            <a:r>
              <a:rPr lang="en-GB"/>
              <a:t>Miller Lake- O’Brien tailings deposit recently acquired and undergoing further evaluation. </a:t>
            </a:r>
          </a:p>
        </p:txBody>
      </p:sp>
      <p:sp>
        <p:nvSpPr>
          <p:cNvPr id="25" name="TextBox 24">
            <a:extLst>
              <a:ext uri="{FF2B5EF4-FFF2-40B4-BE49-F238E27FC236}">
                <a16:creationId xmlns:a16="http://schemas.microsoft.com/office/drawing/2014/main" id="{6DA77CEA-748C-6699-F249-8FFE114A5692}"/>
              </a:ext>
            </a:extLst>
          </p:cNvPr>
          <p:cNvSpPr txBox="1"/>
          <p:nvPr/>
        </p:nvSpPr>
        <p:spPr>
          <a:xfrm>
            <a:off x="5523616" y="4608619"/>
            <a:ext cx="3258096" cy="261610"/>
          </a:xfrm>
          <a:prstGeom prst="rect">
            <a:avLst/>
          </a:prstGeom>
          <a:noFill/>
        </p:spPr>
        <p:txBody>
          <a:bodyPr wrap="square" rtlCol="0">
            <a:spAutoFit/>
          </a:bodyPr>
          <a:lstStyle/>
          <a:p>
            <a:r>
              <a:rPr lang="en-GB" sz="1100"/>
              <a:t>From 2011 historic resource estimate</a:t>
            </a:r>
          </a:p>
        </p:txBody>
      </p:sp>
      <p:sp>
        <p:nvSpPr>
          <p:cNvPr id="27" name="Rectangle 26">
            <a:extLst>
              <a:ext uri="{FF2B5EF4-FFF2-40B4-BE49-F238E27FC236}">
                <a16:creationId xmlns:a16="http://schemas.microsoft.com/office/drawing/2014/main" id="{B8937151-AB18-CD12-20BF-444E6D7BD458}"/>
              </a:ext>
            </a:extLst>
          </p:cNvPr>
          <p:cNvSpPr/>
          <p:nvPr/>
        </p:nvSpPr>
        <p:spPr>
          <a:xfrm>
            <a:off x="0" y="5051078"/>
            <a:ext cx="9144000" cy="92422"/>
          </a:xfrm>
          <a:prstGeom prst="rect">
            <a:avLst/>
          </a:prstGeom>
          <a:solidFill>
            <a:srgbClr val="E4A5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ADDE21D9-3777-85E0-C18D-2522B0CFD904}"/>
              </a:ext>
            </a:extLst>
          </p:cNvPr>
          <p:cNvSpPr txBox="1"/>
          <p:nvPr/>
        </p:nvSpPr>
        <p:spPr>
          <a:xfrm>
            <a:off x="379709" y="92422"/>
            <a:ext cx="2244525" cy="246221"/>
          </a:xfrm>
          <a:prstGeom prst="rect">
            <a:avLst/>
          </a:prstGeom>
          <a:noFill/>
        </p:spPr>
        <p:txBody>
          <a:bodyPr wrap="none" rtlCol="0">
            <a:spAutoFit/>
          </a:bodyPr>
          <a:lstStyle/>
          <a:p>
            <a:r>
              <a:rPr lang="en-US" sz="1000">
                <a:solidFill>
                  <a:schemeClr val="tx1">
                    <a:lumMod val="60000"/>
                    <a:lumOff val="40000"/>
                  </a:schemeClr>
                </a:solidFill>
                <a:latin typeface="Catamaran Light" pitchFamily="2" charset="77"/>
                <a:cs typeface="Catamaran Light" pitchFamily="2" charset="77"/>
              </a:rPr>
              <a:t>TSX-V </a:t>
            </a:r>
            <a:r>
              <a:rPr lang="en-US" sz="1000" b="1">
                <a:solidFill>
                  <a:schemeClr val="tx1">
                    <a:lumMod val="60000"/>
                    <a:lumOff val="40000"/>
                  </a:schemeClr>
                </a:solidFill>
                <a:latin typeface="Catamaran Light" pitchFamily="2" charset="77"/>
                <a:cs typeface="Catamaran Light" pitchFamily="2" charset="77"/>
              </a:rPr>
              <a:t>NTH</a:t>
            </a:r>
            <a:r>
              <a:rPr lang="en-US" sz="1000">
                <a:solidFill>
                  <a:schemeClr val="tx1">
                    <a:lumMod val="60000"/>
                    <a:lumOff val="40000"/>
                  </a:schemeClr>
                </a:solidFill>
                <a:latin typeface="Catamaran Light" pitchFamily="2" charset="77"/>
                <a:cs typeface="Catamaran Light" pitchFamily="2" charset="77"/>
              </a:rPr>
              <a:t> | OTCQB</a:t>
            </a:r>
            <a:r>
              <a:rPr lang="en-US" sz="1000" b="1">
                <a:solidFill>
                  <a:schemeClr val="tx1">
                    <a:lumMod val="60000"/>
                    <a:lumOff val="40000"/>
                  </a:schemeClr>
                </a:solidFill>
                <a:latin typeface="Catamaran Light" pitchFamily="2" charset="77"/>
                <a:cs typeface="Catamaran Light" pitchFamily="2" charset="77"/>
              </a:rPr>
              <a:t> CCWOF </a:t>
            </a:r>
            <a:r>
              <a:rPr lang="en-US" sz="1000">
                <a:solidFill>
                  <a:schemeClr val="tx1">
                    <a:lumMod val="60000"/>
                    <a:lumOff val="40000"/>
                  </a:schemeClr>
                </a:solidFill>
                <a:latin typeface="Catamaran Light" pitchFamily="2" charset="77"/>
                <a:cs typeface="Catamaran Light" pitchFamily="2" charset="77"/>
              </a:rPr>
              <a:t>| FF </a:t>
            </a:r>
            <a:r>
              <a:rPr lang="en-US" sz="1000" b="1">
                <a:solidFill>
                  <a:schemeClr val="tx1">
                    <a:lumMod val="60000"/>
                    <a:lumOff val="40000"/>
                  </a:schemeClr>
                </a:solidFill>
                <a:latin typeface="Catamaran Light" pitchFamily="2" charset="77"/>
                <a:cs typeface="Catamaran Light" pitchFamily="2" charset="77"/>
              </a:rPr>
              <a:t>QN3</a:t>
            </a:r>
          </a:p>
        </p:txBody>
      </p:sp>
    </p:spTree>
    <p:extLst>
      <p:ext uri="{BB962C8B-B14F-4D97-AF65-F5344CB8AC3E}">
        <p14:creationId xmlns:p14="http://schemas.microsoft.com/office/powerpoint/2010/main" val="2015066602"/>
      </p:ext>
    </p:extLst>
  </p:cSld>
  <p:clrMapOvr>
    <a:masterClrMapping/>
  </p:clrMapOvr>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ldBottomBar">
            <a:extLst>
              <a:ext uri="{FF2B5EF4-FFF2-40B4-BE49-F238E27FC236}">
                <a16:creationId xmlns:a16="http://schemas.microsoft.com/office/drawing/2014/main" id="{2672D21E-A59B-4544-A5B4-A57B8223C964}"/>
              </a:ext>
            </a:extLst>
          </p:cNvPr>
          <p:cNvSpPr/>
          <p:nvPr/>
        </p:nvSpPr>
        <p:spPr>
          <a:xfrm>
            <a:off x="0" y="5054600"/>
            <a:ext cx="9144000" cy="88900"/>
          </a:xfrm>
          <a:prstGeom prst="rect">
            <a:avLst/>
          </a:prstGeom>
          <a:solidFill>
            <a:srgbClr val="E8B251"/>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4" name="GoldSubhead">
            <a:extLst>
              <a:ext uri="{FF2B5EF4-FFF2-40B4-BE49-F238E27FC236}">
                <a16:creationId xmlns:a16="http://schemas.microsoft.com/office/drawing/2014/main" id="{F20FBF2F-3E8E-46D4-BDAC-52C8A0EDD01B}"/>
              </a:ext>
            </a:extLst>
          </p:cNvPr>
          <p:cNvSpPr txBox="1"/>
          <p:nvPr/>
        </p:nvSpPr>
        <p:spPr>
          <a:xfrm>
            <a:off x="381000" y="330200"/>
            <a:ext cx="6350000" cy="279400"/>
          </a:xfrm>
          <a:prstGeom prst="rect">
            <a:avLst/>
          </a:prstGeom>
          <a:noFill/>
        </p:spPr>
        <p:txBody>
          <a:bodyPr vertOverflow="overflow" vert="horz" wrap="square" lIns="91440" tIns="45720" rIns="91440" bIns="45720" rtlCol="0" anchor="t">
            <a:noAutofit/>
          </a:bodyPr>
          <a:lstStyle/>
          <a:p>
            <a:r>
              <a:rPr lang="en-US" sz="1600" spc="300">
                <a:solidFill>
                  <a:srgbClr val="E8B251"/>
                </a:solidFill>
                <a:latin typeface="Poppins"/>
              </a:rPr>
              <a:t>Long Term Value </a:t>
            </a:r>
            <a:r>
              <a:rPr lang="en-US" sz="1600" spc="300" err="1">
                <a:solidFill>
                  <a:srgbClr val="E8B251"/>
                </a:solidFill>
                <a:latin typeface="Poppins"/>
              </a:rPr>
              <a:t>Creati</a:t>
            </a:r>
            <a:r>
              <a:rPr lang="en-US" sz="1600" spc="300">
                <a:solidFill>
                  <a:srgbClr val="E8B251"/>
                </a:solidFill>
                <a:latin typeface="Poppins"/>
              </a:rPr>
              <a:t>on</a:t>
            </a:r>
          </a:p>
        </p:txBody>
      </p:sp>
      <p:sp>
        <p:nvSpPr>
          <p:cNvPr id="5" name="MainTitle">
            <a:extLst>
              <a:ext uri="{FF2B5EF4-FFF2-40B4-BE49-F238E27FC236}">
                <a16:creationId xmlns:a16="http://schemas.microsoft.com/office/drawing/2014/main" id="{277ABDE4-5A2D-46D7-848C-2AE20FBB0A2A}"/>
              </a:ext>
            </a:extLst>
          </p:cNvPr>
          <p:cNvSpPr txBox="1"/>
          <p:nvPr/>
        </p:nvSpPr>
        <p:spPr>
          <a:xfrm>
            <a:off x="381000" y="584200"/>
            <a:ext cx="7620000" cy="558800"/>
          </a:xfrm>
          <a:prstGeom prst="rect">
            <a:avLst/>
          </a:prstGeom>
          <a:noFill/>
        </p:spPr>
        <p:txBody>
          <a:bodyPr vertOverflow="overflow" vert="horz" wrap="square" rtlCol="0" anchor="t">
            <a:noAutofit/>
          </a:bodyPr>
          <a:lstStyle/>
          <a:p>
            <a:pPr algn="l">
              <a:buNone/>
            </a:pPr>
            <a:r>
              <a:rPr lang="en-US" sz="3200" spc="300">
                <a:solidFill>
                  <a:srgbClr val="222222"/>
                </a:solidFill>
                <a:latin typeface="Poppins"/>
              </a:rPr>
              <a:t>The Flattened Curve</a:t>
            </a:r>
          </a:p>
        </p:txBody>
      </p:sp>
      <p:sp>
        <p:nvSpPr>
          <p:cNvPr id="6" name="Dek">
            <a:extLst>
              <a:ext uri="{FF2B5EF4-FFF2-40B4-BE49-F238E27FC236}">
                <a16:creationId xmlns:a16="http://schemas.microsoft.com/office/drawing/2014/main" id="{C5A48885-F136-40EB-9765-4E099114BC09}"/>
              </a:ext>
            </a:extLst>
          </p:cNvPr>
          <p:cNvSpPr txBox="1"/>
          <p:nvPr/>
        </p:nvSpPr>
        <p:spPr>
          <a:xfrm>
            <a:off x="381000" y="1168400"/>
            <a:ext cx="8382000" cy="228600"/>
          </a:xfrm>
          <a:prstGeom prst="rect">
            <a:avLst/>
          </a:prstGeom>
          <a:noFill/>
        </p:spPr>
        <p:txBody>
          <a:bodyPr vertOverflow="overflow" vert="horz" wrap="square" lIns="91440" tIns="45720" rIns="91440" bIns="45720" rtlCol="0" anchor="t">
            <a:noAutofit/>
          </a:bodyPr>
          <a:lstStyle/>
          <a:p>
            <a:r>
              <a:rPr lang="en-US" sz="1100">
                <a:solidFill>
                  <a:srgbClr val="555555"/>
                </a:solidFill>
                <a:latin typeface="Catamaran"/>
              </a:rPr>
              <a:t>Tailings reprocessing compresses the mining lifecycle: from orphan period to production in months, not decades.</a:t>
            </a:r>
          </a:p>
        </p:txBody>
      </p:sp>
      <p:sp>
        <p:nvSpPr>
          <p:cNvPr id="7" name="PlotFrame">
            <a:extLst>
              <a:ext uri="{FF2B5EF4-FFF2-40B4-BE49-F238E27FC236}">
                <a16:creationId xmlns:a16="http://schemas.microsoft.com/office/drawing/2014/main" id="{59E3A377-5F76-4492-A4FA-6C43BB7B08E3}"/>
              </a:ext>
            </a:extLst>
          </p:cNvPr>
          <p:cNvSpPr/>
          <p:nvPr/>
        </p:nvSpPr>
        <p:spPr>
          <a:xfrm>
            <a:off x="762000" y="1625600"/>
            <a:ext cx="8191500" cy="1651000"/>
          </a:xfrm>
          <a:prstGeom prst="rect">
            <a:avLst/>
          </a:prstGeom>
          <a:solidFill>
            <a:srgbClr val="EEEEEE">
              <a:alpha val="70000"/>
            </a:srgbClr>
          </a:solidFill>
          <a:ln w="6350" cap="flat" cmpd="sng" algn="ctr">
            <a:solidFill>
              <a:srgbClr val="D9D9D9"/>
            </a:solid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cxnSp>
        <p:nvCxnSpPr>
          <p:cNvPr id="8" name="Grid_0">
            <a:extLst>
              <a:ext uri="{FF2B5EF4-FFF2-40B4-BE49-F238E27FC236}">
                <a16:creationId xmlns:a16="http://schemas.microsoft.com/office/drawing/2014/main" id="{95140E06-AFFE-46C5-BC6F-915723CA6355}"/>
              </a:ext>
            </a:extLst>
          </p:cNvPr>
          <p:cNvCxnSpPr/>
          <p:nvPr/>
        </p:nvCxnSpPr>
        <p:spPr>
          <a:xfrm>
            <a:off x="1143000" y="1651000"/>
            <a:ext cx="914400" cy="1600200"/>
          </a:xfrm>
          <a:prstGeom prst="straightConnector1">
            <a:avLst/>
          </a:prstGeom>
          <a:ln w="6350" cap="flat" cmpd="sng" algn="ctr">
            <a:solidFill>
              <a:srgbClr val="EEEEEE"/>
            </a:solidFill>
            <a:prstDash val="solid"/>
          </a:ln>
        </p:spPr>
        <p:style>
          <a:lnRef idx="1">
            <a:schemeClr val="accent1"/>
          </a:lnRef>
          <a:fillRef idx="0">
            <a:schemeClr val="accent1"/>
          </a:fillRef>
          <a:effectRef idx="0">
            <a:schemeClr val="accent1"/>
          </a:effectRef>
          <a:fontRef idx="minor">
            <a:schemeClr val="tx1"/>
          </a:fontRef>
        </p:style>
      </p:cxnSp>
      <p:cxnSp>
        <p:nvCxnSpPr>
          <p:cNvPr id="10" name="Grid_1">
            <a:extLst>
              <a:ext uri="{FF2B5EF4-FFF2-40B4-BE49-F238E27FC236}">
                <a16:creationId xmlns:a16="http://schemas.microsoft.com/office/drawing/2014/main" id="{88B0F868-6040-493A-8496-5C130E760682}"/>
              </a:ext>
            </a:extLst>
          </p:cNvPr>
          <p:cNvCxnSpPr/>
          <p:nvPr/>
        </p:nvCxnSpPr>
        <p:spPr>
          <a:xfrm>
            <a:off x="2381250" y="1651000"/>
            <a:ext cx="914400" cy="1600200"/>
          </a:xfrm>
          <a:prstGeom prst="straightConnector1">
            <a:avLst/>
          </a:prstGeom>
          <a:ln w="6350" cap="flat" cmpd="sng" algn="ctr">
            <a:solidFill>
              <a:srgbClr val="EEEEEE"/>
            </a:solidFill>
            <a:prstDash val="solid"/>
          </a:ln>
        </p:spPr>
        <p:style>
          <a:lnRef idx="1">
            <a:schemeClr val="accent1"/>
          </a:lnRef>
          <a:fillRef idx="0">
            <a:schemeClr val="accent1"/>
          </a:fillRef>
          <a:effectRef idx="0">
            <a:schemeClr val="accent1"/>
          </a:effectRef>
          <a:fontRef idx="minor">
            <a:schemeClr val="tx1"/>
          </a:fontRef>
        </p:style>
      </p:cxnSp>
      <p:cxnSp>
        <p:nvCxnSpPr>
          <p:cNvPr id="11" name="Grid_2">
            <a:extLst>
              <a:ext uri="{FF2B5EF4-FFF2-40B4-BE49-F238E27FC236}">
                <a16:creationId xmlns:a16="http://schemas.microsoft.com/office/drawing/2014/main" id="{464D6A9B-320A-4AE7-96FB-95986A4DDC00}"/>
              </a:ext>
            </a:extLst>
          </p:cNvPr>
          <p:cNvCxnSpPr/>
          <p:nvPr/>
        </p:nvCxnSpPr>
        <p:spPr>
          <a:xfrm>
            <a:off x="3619500" y="1651000"/>
            <a:ext cx="914400" cy="1600200"/>
          </a:xfrm>
          <a:prstGeom prst="straightConnector1">
            <a:avLst/>
          </a:prstGeom>
          <a:ln w="6350" cap="flat" cmpd="sng" algn="ctr">
            <a:solidFill>
              <a:srgbClr val="EEEEEE"/>
            </a:solidFill>
            <a:prstDash val="solid"/>
          </a:ln>
        </p:spPr>
        <p:style>
          <a:lnRef idx="1">
            <a:schemeClr val="accent1"/>
          </a:lnRef>
          <a:fillRef idx="0">
            <a:schemeClr val="accent1"/>
          </a:fillRef>
          <a:effectRef idx="0">
            <a:schemeClr val="accent1"/>
          </a:effectRef>
          <a:fontRef idx="minor">
            <a:schemeClr val="tx1"/>
          </a:fontRef>
        </p:style>
      </p:cxnSp>
      <p:cxnSp>
        <p:nvCxnSpPr>
          <p:cNvPr id="12" name="Grid_3">
            <a:extLst>
              <a:ext uri="{FF2B5EF4-FFF2-40B4-BE49-F238E27FC236}">
                <a16:creationId xmlns:a16="http://schemas.microsoft.com/office/drawing/2014/main" id="{9D424FD7-5FD6-41BB-BE74-AD1F25BE5E81}"/>
              </a:ext>
            </a:extLst>
          </p:cNvPr>
          <p:cNvCxnSpPr/>
          <p:nvPr/>
        </p:nvCxnSpPr>
        <p:spPr>
          <a:xfrm>
            <a:off x="4857750" y="1651000"/>
            <a:ext cx="914400" cy="1600200"/>
          </a:xfrm>
          <a:prstGeom prst="straightConnector1">
            <a:avLst/>
          </a:prstGeom>
          <a:ln w="6350" cap="flat" cmpd="sng" algn="ctr">
            <a:solidFill>
              <a:srgbClr val="EEEEEE"/>
            </a:solidFill>
            <a:prstDash val="solid"/>
          </a:ln>
        </p:spPr>
        <p:style>
          <a:lnRef idx="1">
            <a:schemeClr val="accent1"/>
          </a:lnRef>
          <a:fillRef idx="0">
            <a:schemeClr val="accent1"/>
          </a:fillRef>
          <a:effectRef idx="0">
            <a:schemeClr val="accent1"/>
          </a:effectRef>
          <a:fontRef idx="minor">
            <a:schemeClr val="tx1"/>
          </a:fontRef>
        </p:style>
      </p:cxnSp>
      <p:cxnSp>
        <p:nvCxnSpPr>
          <p:cNvPr id="13" name="Grid_4">
            <a:extLst>
              <a:ext uri="{FF2B5EF4-FFF2-40B4-BE49-F238E27FC236}">
                <a16:creationId xmlns:a16="http://schemas.microsoft.com/office/drawing/2014/main" id="{0F7C5ABE-0A78-4E53-A8D2-6312A5F1CCCE}"/>
              </a:ext>
            </a:extLst>
          </p:cNvPr>
          <p:cNvCxnSpPr/>
          <p:nvPr/>
        </p:nvCxnSpPr>
        <p:spPr>
          <a:xfrm>
            <a:off x="6096000" y="1651000"/>
            <a:ext cx="914400" cy="1600200"/>
          </a:xfrm>
          <a:prstGeom prst="straightConnector1">
            <a:avLst/>
          </a:prstGeom>
          <a:ln w="6350" cap="flat" cmpd="sng" algn="ctr">
            <a:solidFill>
              <a:srgbClr val="EEEEEE"/>
            </a:solidFill>
            <a:prstDash val="solid"/>
          </a:ln>
        </p:spPr>
        <p:style>
          <a:lnRef idx="1">
            <a:schemeClr val="accent1"/>
          </a:lnRef>
          <a:fillRef idx="0">
            <a:schemeClr val="accent1"/>
          </a:fillRef>
          <a:effectRef idx="0">
            <a:schemeClr val="accent1"/>
          </a:effectRef>
          <a:fontRef idx="minor">
            <a:schemeClr val="tx1"/>
          </a:fontRef>
        </p:style>
      </p:cxnSp>
      <p:cxnSp>
        <p:nvCxnSpPr>
          <p:cNvPr id="14" name="Grid_5">
            <a:extLst>
              <a:ext uri="{FF2B5EF4-FFF2-40B4-BE49-F238E27FC236}">
                <a16:creationId xmlns:a16="http://schemas.microsoft.com/office/drawing/2014/main" id="{76818E99-A5A8-4F63-8411-AD364C30F8EC}"/>
              </a:ext>
            </a:extLst>
          </p:cNvPr>
          <p:cNvCxnSpPr/>
          <p:nvPr/>
        </p:nvCxnSpPr>
        <p:spPr>
          <a:xfrm>
            <a:off x="7334250" y="1651000"/>
            <a:ext cx="914400" cy="1600200"/>
          </a:xfrm>
          <a:prstGeom prst="straightConnector1">
            <a:avLst/>
          </a:prstGeom>
          <a:ln w="6350" cap="flat" cmpd="sng" algn="ctr">
            <a:solidFill>
              <a:srgbClr val="EEEEEE"/>
            </a:solidFill>
            <a:prstDash val="solid"/>
          </a:ln>
        </p:spPr>
        <p:style>
          <a:lnRef idx="1">
            <a:schemeClr val="accent1"/>
          </a:lnRef>
          <a:fillRef idx="0">
            <a:schemeClr val="accent1"/>
          </a:fillRef>
          <a:effectRef idx="0">
            <a:schemeClr val="accent1"/>
          </a:effectRef>
          <a:fontRef idx="minor">
            <a:schemeClr val="tx1"/>
          </a:fontRef>
        </p:style>
      </p:cxnSp>
      <p:cxnSp>
        <p:nvCxnSpPr>
          <p:cNvPr id="15" name="Grid_6">
            <a:extLst>
              <a:ext uri="{FF2B5EF4-FFF2-40B4-BE49-F238E27FC236}">
                <a16:creationId xmlns:a16="http://schemas.microsoft.com/office/drawing/2014/main" id="{D132A677-D782-49CB-9817-E49495DF5C70}"/>
              </a:ext>
            </a:extLst>
          </p:cNvPr>
          <p:cNvCxnSpPr/>
          <p:nvPr/>
        </p:nvCxnSpPr>
        <p:spPr>
          <a:xfrm>
            <a:off x="8572500" y="1651000"/>
            <a:ext cx="381000" cy="1600200"/>
          </a:xfrm>
          <a:prstGeom prst="straightConnector1">
            <a:avLst/>
          </a:prstGeom>
          <a:ln w="6350" cap="flat" cmpd="sng" algn="ctr">
            <a:solidFill>
              <a:srgbClr val="EEEEEE"/>
            </a:solidFill>
            <a:prstDash val="solid"/>
          </a:ln>
        </p:spPr>
        <p:style>
          <a:lnRef idx="1">
            <a:schemeClr val="accent1"/>
          </a:lnRef>
          <a:fillRef idx="0">
            <a:schemeClr val="accent1"/>
          </a:fillRef>
          <a:effectRef idx="0">
            <a:schemeClr val="accent1"/>
          </a:effectRef>
          <a:fontRef idx="minor">
            <a:schemeClr val="tx1"/>
          </a:fontRef>
        </p:style>
      </p:cxnSp>
      <p:sp>
        <p:nvSpPr>
          <p:cNvPr id="16" name="Stage_0">
            <a:extLst>
              <a:ext uri="{FF2B5EF4-FFF2-40B4-BE49-F238E27FC236}">
                <a16:creationId xmlns:a16="http://schemas.microsoft.com/office/drawing/2014/main" id="{E91D6DA2-A6F1-47FE-8ACB-82F3D957C82F}"/>
              </a:ext>
            </a:extLst>
          </p:cNvPr>
          <p:cNvSpPr txBox="1"/>
          <p:nvPr/>
        </p:nvSpPr>
        <p:spPr>
          <a:xfrm>
            <a:off x="508000" y="3327400"/>
            <a:ext cx="1270000" cy="152400"/>
          </a:xfrm>
          <a:prstGeom prst="rect">
            <a:avLst/>
          </a:prstGeom>
          <a:noFill/>
        </p:spPr>
        <p:txBody>
          <a:bodyPr vertOverflow="overflow" vert="horz" wrap="square" rtlCol="0" anchor="t">
            <a:noAutofit/>
          </a:bodyPr>
          <a:lstStyle/>
          <a:p>
            <a:pPr algn="ctr">
              <a:buNone/>
            </a:pPr>
            <a:r>
              <a:rPr lang="en-US" sz="800" spc="100">
                <a:solidFill>
                  <a:srgbClr val="666666"/>
                </a:solidFill>
                <a:latin typeface="Catamaran"/>
              </a:rPr>
              <a:t>CONCEPTION</a:t>
            </a:r>
          </a:p>
        </p:txBody>
      </p:sp>
      <p:sp>
        <p:nvSpPr>
          <p:cNvPr id="17" name="Stage_1">
            <a:extLst>
              <a:ext uri="{FF2B5EF4-FFF2-40B4-BE49-F238E27FC236}">
                <a16:creationId xmlns:a16="http://schemas.microsoft.com/office/drawing/2014/main" id="{17B387A4-241A-45EA-B700-AB4C43B3649C}"/>
              </a:ext>
            </a:extLst>
          </p:cNvPr>
          <p:cNvSpPr txBox="1"/>
          <p:nvPr/>
        </p:nvSpPr>
        <p:spPr>
          <a:xfrm>
            <a:off x="1746250" y="3327400"/>
            <a:ext cx="1270000" cy="152400"/>
          </a:xfrm>
          <a:prstGeom prst="rect">
            <a:avLst/>
          </a:prstGeom>
          <a:noFill/>
        </p:spPr>
        <p:txBody>
          <a:bodyPr vertOverflow="overflow" vert="horz" wrap="square" rtlCol="0" anchor="t">
            <a:noAutofit/>
          </a:bodyPr>
          <a:lstStyle/>
          <a:p>
            <a:pPr algn="ctr">
              <a:buNone/>
            </a:pPr>
            <a:r>
              <a:rPr lang="en-US" sz="800" spc="100">
                <a:solidFill>
                  <a:srgbClr val="666666"/>
                </a:solidFill>
                <a:latin typeface="Catamaran"/>
              </a:rPr>
              <a:t>DISCOVERY</a:t>
            </a:r>
          </a:p>
        </p:txBody>
      </p:sp>
      <p:sp>
        <p:nvSpPr>
          <p:cNvPr id="18" name="Stage_2">
            <a:extLst>
              <a:ext uri="{FF2B5EF4-FFF2-40B4-BE49-F238E27FC236}">
                <a16:creationId xmlns:a16="http://schemas.microsoft.com/office/drawing/2014/main" id="{6FADB568-ACBA-4FE0-8E5A-FA0595E529EE}"/>
              </a:ext>
            </a:extLst>
          </p:cNvPr>
          <p:cNvSpPr txBox="1"/>
          <p:nvPr/>
        </p:nvSpPr>
        <p:spPr>
          <a:xfrm>
            <a:off x="2984500" y="3327400"/>
            <a:ext cx="1270000" cy="152400"/>
          </a:xfrm>
          <a:prstGeom prst="rect">
            <a:avLst/>
          </a:prstGeom>
          <a:noFill/>
        </p:spPr>
        <p:txBody>
          <a:bodyPr vertOverflow="overflow" vert="horz" wrap="square" rtlCol="0" anchor="t">
            <a:noAutofit/>
          </a:bodyPr>
          <a:lstStyle/>
          <a:p>
            <a:pPr algn="ctr">
              <a:buNone/>
            </a:pPr>
            <a:r>
              <a:rPr lang="en-US" sz="800" spc="100">
                <a:solidFill>
                  <a:srgbClr val="666666"/>
                </a:solidFill>
                <a:latin typeface="Catamaran"/>
              </a:rPr>
              <a:t>ORPHAN PERIOD</a:t>
            </a:r>
          </a:p>
        </p:txBody>
      </p:sp>
      <p:sp>
        <p:nvSpPr>
          <p:cNvPr id="19" name="Stage_3">
            <a:extLst>
              <a:ext uri="{FF2B5EF4-FFF2-40B4-BE49-F238E27FC236}">
                <a16:creationId xmlns:a16="http://schemas.microsoft.com/office/drawing/2014/main" id="{3CD11AE1-F25E-4421-8343-26EBF8D9BA94}"/>
              </a:ext>
            </a:extLst>
          </p:cNvPr>
          <p:cNvSpPr txBox="1"/>
          <p:nvPr/>
        </p:nvSpPr>
        <p:spPr>
          <a:xfrm>
            <a:off x="4222750" y="3327400"/>
            <a:ext cx="1270000" cy="152400"/>
          </a:xfrm>
          <a:prstGeom prst="rect">
            <a:avLst/>
          </a:prstGeom>
          <a:noFill/>
        </p:spPr>
        <p:txBody>
          <a:bodyPr vertOverflow="overflow" vert="horz" wrap="square" rtlCol="0" anchor="t">
            <a:noAutofit/>
          </a:bodyPr>
          <a:lstStyle/>
          <a:p>
            <a:pPr algn="ctr">
              <a:buNone/>
            </a:pPr>
            <a:r>
              <a:rPr lang="en-US" sz="800" spc="100">
                <a:solidFill>
                  <a:srgbClr val="666666"/>
                </a:solidFill>
                <a:latin typeface="Catamaran"/>
              </a:rPr>
              <a:t>FEASIBILITY</a:t>
            </a:r>
          </a:p>
        </p:txBody>
      </p:sp>
      <p:sp>
        <p:nvSpPr>
          <p:cNvPr id="20" name="Stage_4">
            <a:extLst>
              <a:ext uri="{FF2B5EF4-FFF2-40B4-BE49-F238E27FC236}">
                <a16:creationId xmlns:a16="http://schemas.microsoft.com/office/drawing/2014/main" id="{855B083D-7983-4A4A-A32B-4B209D3F76E1}"/>
              </a:ext>
            </a:extLst>
          </p:cNvPr>
          <p:cNvSpPr txBox="1"/>
          <p:nvPr/>
        </p:nvSpPr>
        <p:spPr>
          <a:xfrm>
            <a:off x="5461000" y="3327400"/>
            <a:ext cx="1270000" cy="152400"/>
          </a:xfrm>
          <a:prstGeom prst="rect">
            <a:avLst/>
          </a:prstGeom>
          <a:noFill/>
        </p:spPr>
        <p:txBody>
          <a:bodyPr vertOverflow="overflow" vert="horz" wrap="square" rtlCol="0" anchor="t">
            <a:noAutofit/>
          </a:bodyPr>
          <a:lstStyle/>
          <a:p>
            <a:pPr algn="ctr">
              <a:buNone/>
            </a:pPr>
            <a:r>
              <a:rPr lang="en-US" sz="800" spc="100">
                <a:solidFill>
                  <a:srgbClr val="666666"/>
                </a:solidFill>
                <a:latin typeface="Catamaran"/>
              </a:rPr>
              <a:t>DEVELOPMENT</a:t>
            </a:r>
          </a:p>
        </p:txBody>
      </p:sp>
      <p:sp>
        <p:nvSpPr>
          <p:cNvPr id="21" name="Stage_5">
            <a:extLst>
              <a:ext uri="{FF2B5EF4-FFF2-40B4-BE49-F238E27FC236}">
                <a16:creationId xmlns:a16="http://schemas.microsoft.com/office/drawing/2014/main" id="{FB6C67EF-2634-4F62-88FC-81B99ED42721}"/>
              </a:ext>
            </a:extLst>
          </p:cNvPr>
          <p:cNvSpPr txBox="1"/>
          <p:nvPr/>
        </p:nvSpPr>
        <p:spPr>
          <a:xfrm>
            <a:off x="6699250" y="3327400"/>
            <a:ext cx="1270000" cy="152400"/>
          </a:xfrm>
          <a:prstGeom prst="rect">
            <a:avLst/>
          </a:prstGeom>
          <a:noFill/>
        </p:spPr>
        <p:txBody>
          <a:bodyPr vertOverflow="overflow" vert="horz" wrap="square" rtlCol="0" anchor="t">
            <a:noAutofit/>
          </a:bodyPr>
          <a:lstStyle/>
          <a:p>
            <a:pPr algn="ctr">
              <a:buNone/>
            </a:pPr>
            <a:r>
              <a:rPr lang="en-US" sz="800" spc="100">
                <a:solidFill>
                  <a:srgbClr val="666666"/>
                </a:solidFill>
                <a:latin typeface="Catamaran"/>
              </a:rPr>
              <a:t>PRODUCTION</a:t>
            </a:r>
          </a:p>
        </p:txBody>
      </p:sp>
      <p:sp>
        <p:nvSpPr>
          <p:cNvPr id="22" name="Stage_6">
            <a:extLst>
              <a:ext uri="{FF2B5EF4-FFF2-40B4-BE49-F238E27FC236}">
                <a16:creationId xmlns:a16="http://schemas.microsoft.com/office/drawing/2014/main" id="{F5EA61E4-BA97-4BAB-B5D4-83BDBCC74E7F}"/>
              </a:ext>
            </a:extLst>
          </p:cNvPr>
          <p:cNvSpPr txBox="1"/>
          <p:nvPr/>
        </p:nvSpPr>
        <p:spPr>
          <a:xfrm>
            <a:off x="7810500" y="3327400"/>
            <a:ext cx="1270000" cy="152400"/>
          </a:xfrm>
          <a:prstGeom prst="rect">
            <a:avLst/>
          </a:prstGeom>
          <a:noFill/>
        </p:spPr>
        <p:txBody>
          <a:bodyPr vertOverflow="overflow" vert="horz" wrap="square" rtlCol="0" anchor="t">
            <a:noAutofit/>
          </a:bodyPr>
          <a:lstStyle/>
          <a:p>
            <a:pPr algn="ctr">
              <a:buNone/>
            </a:pPr>
            <a:r>
              <a:rPr lang="en-US" sz="800" spc="100">
                <a:solidFill>
                  <a:srgbClr val="666666"/>
                </a:solidFill>
                <a:latin typeface="Catamaran"/>
              </a:rPr>
              <a:t>DEPLETION</a:t>
            </a:r>
          </a:p>
        </p:txBody>
      </p:sp>
      <p:sp>
        <p:nvSpPr>
          <p:cNvPr id="23" name="Y_0">
            <a:extLst>
              <a:ext uri="{FF2B5EF4-FFF2-40B4-BE49-F238E27FC236}">
                <a16:creationId xmlns:a16="http://schemas.microsoft.com/office/drawing/2014/main" id="{CD90FDF8-5162-4BB2-B6A2-513C0AE27892}"/>
              </a:ext>
            </a:extLst>
          </p:cNvPr>
          <p:cNvSpPr txBox="1"/>
          <p:nvPr/>
        </p:nvSpPr>
        <p:spPr>
          <a:xfrm rot="-5400000">
            <a:off x="101600" y="2260600"/>
            <a:ext cx="762000" cy="304800"/>
          </a:xfrm>
          <a:prstGeom prst="rect">
            <a:avLst/>
          </a:prstGeom>
          <a:noFill/>
        </p:spPr>
        <p:txBody>
          <a:bodyPr vertOverflow="overflow" vert="horz" wrap="none" rtlCol="0" anchor="t">
            <a:noAutofit/>
          </a:bodyPr>
          <a:lstStyle/>
          <a:p>
            <a:pPr algn="ctr">
              <a:buNone/>
            </a:pPr>
            <a:r>
              <a:rPr lang="en-US" sz="800" b="1" spc="200">
                <a:solidFill>
                  <a:srgbClr val="888888"/>
                </a:solidFill>
                <a:latin typeface="Catamaran"/>
              </a:rPr>
              <a:t>MARKET VALUE</a:t>
            </a:r>
          </a:p>
        </p:txBody>
      </p:sp>
      <p:sp>
        <p:nvSpPr>
          <p:cNvPr id="27" name="XAxisTitle">
            <a:extLst>
              <a:ext uri="{FF2B5EF4-FFF2-40B4-BE49-F238E27FC236}">
                <a16:creationId xmlns:a16="http://schemas.microsoft.com/office/drawing/2014/main" id="{20667143-234B-466F-AB25-40527DCC9446}"/>
              </a:ext>
            </a:extLst>
          </p:cNvPr>
          <p:cNvSpPr txBox="1"/>
          <p:nvPr/>
        </p:nvSpPr>
        <p:spPr>
          <a:xfrm>
            <a:off x="762000" y="3505200"/>
            <a:ext cx="8191500" cy="152400"/>
          </a:xfrm>
          <a:prstGeom prst="rect">
            <a:avLst/>
          </a:prstGeom>
          <a:noFill/>
        </p:spPr>
        <p:txBody>
          <a:bodyPr vertOverflow="overflow" vert="horz" wrap="square" rtlCol="0" anchor="t">
            <a:noAutofit/>
          </a:bodyPr>
          <a:lstStyle/>
          <a:p>
            <a:pPr algn="ctr">
              <a:buNone/>
            </a:pPr>
            <a:r>
              <a:rPr lang="en-US" sz="800" b="1" spc="200">
                <a:solidFill>
                  <a:srgbClr val="666666"/>
                </a:solidFill>
                <a:latin typeface="Catamaran"/>
              </a:rPr>
              <a:t>PROJECT LIFECYCLE →</a:t>
            </a:r>
          </a:p>
        </p:txBody>
      </p:sp>
      <p:sp>
        <p:nvSpPr>
          <p:cNvPr id="200" name="LassondeCurve"/>
          <p:cNvSpPr/>
          <p:nvPr/>
        </p:nvSpPr>
        <p:spPr>
          <a:xfrm>
            <a:off x="762000" y="1625600"/>
            <a:ext cx="8191500" cy="1651000"/>
          </a:xfrm>
          <a:custGeom>
            <a:avLst/>
            <a:gdLst/>
            <a:ahLst/>
            <a:cxnLst/>
            <a:rect l="0" t="0" r="0" b="0"/>
            <a:pathLst>
              <a:path w="8191500" h="1651000">
                <a:moveTo>
                  <a:pt x="381000" y="1400000"/>
                </a:moveTo>
                <a:cubicBezTo>
                  <a:pt x="793750" y="1400000"/>
                  <a:pt x="1206500" y="150000"/>
                  <a:pt x="1619250" y="150000"/>
                </a:cubicBezTo>
                <a:cubicBezTo>
                  <a:pt x="2032000" y="150000"/>
                  <a:pt x="2444750" y="1500000"/>
                  <a:pt x="2857500" y="1500000"/>
                </a:cubicBezTo>
                <a:cubicBezTo>
                  <a:pt x="3270250" y="1500000"/>
                  <a:pt x="3683000" y="1230000"/>
                  <a:pt x="4095750" y="1100000"/>
                </a:cubicBezTo>
                <a:cubicBezTo>
                  <a:pt x="4508500" y="970000"/>
                  <a:pt x="4921250" y="846667"/>
                  <a:pt x="5334000" y="720000"/>
                </a:cubicBezTo>
                <a:cubicBezTo>
                  <a:pt x="5746750" y="593333"/>
                  <a:pt x="6159500" y="340000"/>
                  <a:pt x="6572250" y="340000"/>
                </a:cubicBezTo>
                <a:cubicBezTo>
                  <a:pt x="6985000" y="340000"/>
                  <a:pt x="7397750" y="1200000"/>
                  <a:pt x="7810500" y="1200000"/>
                </a:cubicBezTo>
              </a:path>
            </a:pathLst>
          </a:custGeom>
          <a:noFill/>
          <a:ln w="41275" cap="rnd">
            <a:solidFill>
              <a:srgbClr val="1A1A1A"/>
            </a:solidFill>
            <a:prstDash val="solid"/>
            <a:round/>
          </a:ln>
        </p:spPr>
        <p:txBody>
          <a:bodyPr/>
          <a:lstStyle/>
          <a:p>
            <a:endParaRPr lang="en-US"/>
          </a:p>
        </p:txBody>
      </p:sp>
      <p:sp>
        <p:nvSpPr>
          <p:cNvPr id="201" name="TailingsCurve"/>
          <p:cNvSpPr/>
          <p:nvPr/>
        </p:nvSpPr>
        <p:spPr>
          <a:xfrm>
            <a:off x="762000" y="1625600"/>
            <a:ext cx="8191500" cy="1651000"/>
          </a:xfrm>
          <a:custGeom>
            <a:avLst/>
            <a:gdLst/>
            <a:ahLst/>
            <a:cxnLst/>
            <a:rect l="0" t="0" r="0" b="0"/>
            <a:pathLst>
              <a:path w="8191500" h="1651000">
                <a:moveTo>
                  <a:pt x="381000" y="720000"/>
                </a:moveTo>
                <a:cubicBezTo>
                  <a:pt x="793750" y="693333"/>
                  <a:pt x="1206500" y="666667"/>
                  <a:pt x="1619250" y="640000"/>
                </a:cubicBezTo>
                <a:cubicBezTo>
                  <a:pt x="2032000" y="613333"/>
                  <a:pt x="2444750" y="585000"/>
                  <a:pt x="2857500" y="560000"/>
                </a:cubicBezTo>
                <a:cubicBezTo>
                  <a:pt x="3270250" y="535000"/>
                  <a:pt x="3683000" y="513333"/>
                  <a:pt x="4095750" y="490000"/>
                </a:cubicBezTo>
                <a:cubicBezTo>
                  <a:pt x="4508500" y="466667"/>
                  <a:pt x="4921250" y="445000"/>
                  <a:pt x="5334000" y="420000"/>
                </a:cubicBezTo>
                <a:cubicBezTo>
                  <a:pt x="5746750" y="395000"/>
                  <a:pt x="6159500" y="340000"/>
                  <a:pt x="6572250" y="340000"/>
                </a:cubicBezTo>
                <a:cubicBezTo>
                  <a:pt x="6985000" y="340000"/>
                  <a:pt x="7397750" y="350000"/>
                  <a:pt x="7810500" y="350000"/>
                </a:cubicBezTo>
              </a:path>
            </a:pathLst>
          </a:custGeom>
          <a:noFill/>
          <a:ln w="41275" cap="rnd">
            <a:solidFill>
              <a:srgbClr val="976E26"/>
            </a:solidFill>
            <a:prstDash val="dash"/>
            <a:round/>
          </a:ln>
        </p:spPr>
        <p:txBody>
          <a:bodyPr/>
          <a:lstStyle/>
          <a:p>
            <a:endParaRPr lang="en-US"/>
          </a:p>
        </p:txBody>
      </p:sp>
      <p:sp>
        <p:nvSpPr>
          <p:cNvPr id="26" name="Card_0_bg">
            <a:extLst>
              <a:ext uri="{FF2B5EF4-FFF2-40B4-BE49-F238E27FC236}">
                <a16:creationId xmlns:a16="http://schemas.microsoft.com/office/drawing/2014/main" id="{980A22B0-AEA4-4C11-AD2A-E06AD47C0ABD}"/>
              </a:ext>
            </a:extLst>
          </p:cNvPr>
          <p:cNvSpPr/>
          <p:nvPr/>
        </p:nvSpPr>
        <p:spPr>
          <a:xfrm>
            <a:off x="152400" y="4318000"/>
            <a:ext cx="1397000" cy="533400"/>
          </a:xfrm>
          <a:prstGeom prst="rect">
            <a:avLst/>
          </a:prstGeom>
          <a:solidFill>
            <a:srgbClr val="E8B251"/>
          </a:solidFill>
          <a:ln w="635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9" name="Card_0_num">
            <a:extLst>
              <a:ext uri="{FF2B5EF4-FFF2-40B4-BE49-F238E27FC236}">
                <a16:creationId xmlns:a16="http://schemas.microsoft.com/office/drawing/2014/main" id="{A15D4CB7-ABB9-4124-B344-D5E3A762275B}"/>
              </a:ext>
            </a:extLst>
          </p:cNvPr>
          <p:cNvSpPr/>
          <p:nvPr/>
        </p:nvSpPr>
        <p:spPr>
          <a:xfrm>
            <a:off x="215900" y="3810000"/>
            <a:ext cx="254000" cy="254000"/>
          </a:xfrm>
          <a:prstGeom prst="ellipse">
            <a:avLst/>
          </a:prstGeom>
          <a:solidFill>
            <a:srgbClr val="1A1A1A"/>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lIns="0" tIns="0" rIns="0" bIns="0" rtlCol="0" anchor="ctr" anchorCtr="0">
            <a:noAutofit/>
          </a:bodyPr>
          <a:lstStyle/>
          <a:p>
            <a:pPr algn="ctr">
              <a:buNone/>
            </a:pPr>
            <a:r>
              <a:rPr lang="en-US" sz="900" b="1">
                <a:solidFill>
                  <a:srgbClr val="E8B251"/>
                </a:solidFill>
                <a:latin typeface="Catamaran"/>
              </a:rPr>
              <a:t>01</a:t>
            </a:r>
          </a:p>
        </p:txBody>
      </p:sp>
      <p:sp>
        <p:nvSpPr>
          <p:cNvPr id="30" name="Card_0_title">
            <a:extLst>
              <a:ext uri="{FF2B5EF4-FFF2-40B4-BE49-F238E27FC236}">
                <a16:creationId xmlns:a16="http://schemas.microsoft.com/office/drawing/2014/main" id="{64160E1C-9699-45BD-A395-10BC32EEEAA4}"/>
              </a:ext>
            </a:extLst>
          </p:cNvPr>
          <p:cNvSpPr txBox="1"/>
          <p:nvPr/>
        </p:nvSpPr>
        <p:spPr>
          <a:xfrm>
            <a:off x="533400" y="3810000"/>
            <a:ext cx="990600" cy="457200"/>
          </a:xfrm>
          <a:prstGeom prst="rect">
            <a:avLst/>
          </a:prstGeom>
          <a:noFill/>
        </p:spPr>
        <p:txBody>
          <a:bodyPr vertOverflow="overflow" vert="horz" wrap="square" rtlCol="0" anchor="t">
            <a:noAutofit/>
          </a:bodyPr>
          <a:lstStyle/>
          <a:p>
            <a:pPr algn="l">
              <a:buNone/>
            </a:pPr>
            <a:r>
              <a:rPr lang="en-US" sz="900" b="1" spc="40">
                <a:solidFill>
                  <a:srgbClr val="1A1A1A"/>
                </a:solidFill>
                <a:latin typeface="Catamaran"/>
              </a:rPr>
              <a:t>TAILINGS ON</a:t>
            </a:r>
          </a:p>
          <a:p>
            <a:pPr algn="l">
              <a:buNone/>
            </a:pPr>
            <a:r>
              <a:rPr lang="en-US" sz="900" b="1" spc="40">
                <a:solidFill>
                  <a:srgbClr val="1A1A1A"/>
                </a:solidFill>
                <a:latin typeface="Catamaran"/>
              </a:rPr>
              <a:t>SURFACE</a:t>
            </a:r>
          </a:p>
        </p:txBody>
      </p:sp>
      <p:sp>
        <p:nvSpPr>
          <p:cNvPr id="31" name="Card_0_stat">
            <a:extLst>
              <a:ext uri="{FF2B5EF4-FFF2-40B4-BE49-F238E27FC236}">
                <a16:creationId xmlns:a16="http://schemas.microsoft.com/office/drawing/2014/main" id="{D0F974A6-D221-4502-B8D8-63B1CCAEF444}"/>
              </a:ext>
            </a:extLst>
          </p:cNvPr>
          <p:cNvSpPr txBox="1"/>
          <p:nvPr/>
        </p:nvSpPr>
        <p:spPr>
          <a:xfrm>
            <a:off x="254000" y="4394200"/>
            <a:ext cx="1244600" cy="406400"/>
          </a:xfrm>
          <a:prstGeom prst="rect">
            <a:avLst/>
          </a:prstGeom>
          <a:noFill/>
        </p:spPr>
        <p:txBody>
          <a:bodyPr vertOverflow="overflow" vert="horz" wrap="square" rtlCol="0" anchor="t">
            <a:noAutofit/>
          </a:bodyPr>
          <a:lstStyle/>
          <a:p>
            <a:pPr algn="l">
              <a:buNone/>
            </a:pPr>
            <a:r>
              <a:rPr lang="en-US" sz="950" b="1">
                <a:solidFill>
                  <a:srgbClr val="5C3A0A"/>
                </a:solidFill>
                <a:latin typeface="Catamaran"/>
              </a:rPr>
              <a:t>1.94 Mt @ 47.5 g/t Ag</a:t>
            </a:r>
          </a:p>
        </p:txBody>
      </p:sp>
      <p:sp>
        <p:nvSpPr>
          <p:cNvPr id="32" name="Card_1_bg">
            <a:extLst>
              <a:ext uri="{FF2B5EF4-FFF2-40B4-BE49-F238E27FC236}">
                <a16:creationId xmlns:a16="http://schemas.microsoft.com/office/drawing/2014/main" id="{912D1BA4-2FBF-4126-96CF-FC3C788E12F9}"/>
              </a:ext>
            </a:extLst>
          </p:cNvPr>
          <p:cNvSpPr/>
          <p:nvPr/>
        </p:nvSpPr>
        <p:spPr>
          <a:xfrm>
            <a:off x="1638300" y="4318000"/>
            <a:ext cx="1397000" cy="533400"/>
          </a:xfrm>
          <a:prstGeom prst="rect">
            <a:avLst/>
          </a:prstGeom>
          <a:solidFill>
            <a:srgbClr val="E8B251"/>
          </a:solidFill>
          <a:ln w="635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3" name="Card_1_num">
            <a:extLst>
              <a:ext uri="{FF2B5EF4-FFF2-40B4-BE49-F238E27FC236}">
                <a16:creationId xmlns:a16="http://schemas.microsoft.com/office/drawing/2014/main" id="{EE3628D1-2B0B-4B09-83CD-B21C537F2798}"/>
              </a:ext>
            </a:extLst>
          </p:cNvPr>
          <p:cNvSpPr/>
          <p:nvPr/>
        </p:nvSpPr>
        <p:spPr>
          <a:xfrm>
            <a:off x="1701800" y="3810000"/>
            <a:ext cx="254000" cy="254000"/>
          </a:xfrm>
          <a:prstGeom prst="ellipse">
            <a:avLst/>
          </a:prstGeom>
          <a:solidFill>
            <a:srgbClr val="1A1A1A"/>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lIns="0" tIns="0" rIns="0" bIns="0" rtlCol="0" anchor="ctr" anchorCtr="0">
            <a:noAutofit/>
          </a:bodyPr>
          <a:lstStyle/>
          <a:p>
            <a:pPr algn="ctr">
              <a:buNone/>
            </a:pPr>
            <a:r>
              <a:rPr lang="en-US" sz="900" b="1">
                <a:solidFill>
                  <a:srgbClr val="E8B251"/>
                </a:solidFill>
                <a:latin typeface="Catamaran"/>
              </a:rPr>
              <a:t>02</a:t>
            </a:r>
          </a:p>
        </p:txBody>
      </p:sp>
      <p:sp>
        <p:nvSpPr>
          <p:cNvPr id="35" name="Card_1_title">
            <a:extLst>
              <a:ext uri="{FF2B5EF4-FFF2-40B4-BE49-F238E27FC236}">
                <a16:creationId xmlns:a16="http://schemas.microsoft.com/office/drawing/2014/main" id="{51D1D5C4-22F6-4377-B349-886D95CEF0E1}"/>
              </a:ext>
            </a:extLst>
          </p:cNvPr>
          <p:cNvSpPr txBox="1"/>
          <p:nvPr/>
        </p:nvSpPr>
        <p:spPr>
          <a:xfrm>
            <a:off x="2019300" y="3810000"/>
            <a:ext cx="990600" cy="457200"/>
          </a:xfrm>
          <a:prstGeom prst="rect">
            <a:avLst/>
          </a:prstGeom>
          <a:noFill/>
        </p:spPr>
        <p:txBody>
          <a:bodyPr vertOverflow="overflow" vert="horz" wrap="square" rtlCol="0" anchor="t">
            <a:noAutofit/>
          </a:bodyPr>
          <a:lstStyle/>
          <a:p>
            <a:pPr algn="l">
              <a:buNone/>
            </a:pPr>
            <a:r>
              <a:rPr lang="en-US" sz="900" b="1" spc="40">
                <a:solidFill>
                  <a:srgbClr val="1A1A1A"/>
                </a:solidFill>
                <a:latin typeface="Catamaran"/>
              </a:rPr>
              <a:t>GRADE UPLIFT</a:t>
            </a:r>
          </a:p>
          <a:p>
            <a:pPr algn="l">
              <a:buNone/>
            </a:pPr>
            <a:r>
              <a:rPr lang="en-US" sz="900" b="1" spc="40">
                <a:solidFill>
                  <a:srgbClr val="1A1A1A"/>
                </a:solidFill>
                <a:latin typeface="Catamaran"/>
              </a:rPr>
              <a:t>ECONOMICS</a:t>
            </a:r>
          </a:p>
        </p:txBody>
      </p:sp>
      <p:sp>
        <p:nvSpPr>
          <p:cNvPr id="37" name="Card_1_stat">
            <a:extLst>
              <a:ext uri="{FF2B5EF4-FFF2-40B4-BE49-F238E27FC236}">
                <a16:creationId xmlns:a16="http://schemas.microsoft.com/office/drawing/2014/main" id="{8E343E2D-FFC2-45B1-A39B-24A74781639F}"/>
              </a:ext>
            </a:extLst>
          </p:cNvPr>
          <p:cNvSpPr txBox="1"/>
          <p:nvPr/>
        </p:nvSpPr>
        <p:spPr>
          <a:xfrm>
            <a:off x="1739900" y="4470400"/>
            <a:ext cx="1244600" cy="406400"/>
          </a:xfrm>
          <a:prstGeom prst="rect">
            <a:avLst/>
          </a:prstGeom>
          <a:noFill/>
        </p:spPr>
        <p:txBody>
          <a:bodyPr vertOverflow="overflow" vert="horz" wrap="square" rtlCol="0" anchor="t">
            <a:noAutofit/>
          </a:bodyPr>
          <a:lstStyle/>
          <a:p>
            <a:pPr algn="l">
              <a:buNone/>
            </a:pPr>
            <a:r>
              <a:rPr lang="en-US" sz="950" b="1">
                <a:solidFill>
                  <a:srgbClr val="5C3A0A"/>
                </a:solidFill>
                <a:latin typeface="Catamaran"/>
              </a:rPr>
              <a:t>47.5 → 2,114 g/t</a:t>
            </a:r>
          </a:p>
        </p:txBody>
      </p:sp>
      <p:sp>
        <p:nvSpPr>
          <p:cNvPr id="39" name="Card_2_bg">
            <a:extLst>
              <a:ext uri="{FF2B5EF4-FFF2-40B4-BE49-F238E27FC236}">
                <a16:creationId xmlns:a16="http://schemas.microsoft.com/office/drawing/2014/main" id="{1BB90469-1508-4148-AD07-162C9780E224}"/>
              </a:ext>
            </a:extLst>
          </p:cNvPr>
          <p:cNvSpPr/>
          <p:nvPr/>
        </p:nvSpPr>
        <p:spPr>
          <a:xfrm>
            <a:off x="3124200" y="4318000"/>
            <a:ext cx="1397000" cy="533400"/>
          </a:xfrm>
          <a:prstGeom prst="rect">
            <a:avLst/>
          </a:prstGeom>
          <a:solidFill>
            <a:srgbClr val="E8B251"/>
          </a:solidFill>
          <a:ln w="635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43" name="Card_2_num">
            <a:extLst>
              <a:ext uri="{FF2B5EF4-FFF2-40B4-BE49-F238E27FC236}">
                <a16:creationId xmlns:a16="http://schemas.microsoft.com/office/drawing/2014/main" id="{CACBABD8-F3B0-4269-B001-19724A335054}"/>
              </a:ext>
            </a:extLst>
          </p:cNvPr>
          <p:cNvSpPr/>
          <p:nvPr/>
        </p:nvSpPr>
        <p:spPr>
          <a:xfrm>
            <a:off x="3187700" y="3810000"/>
            <a:ext cx="254000" cy="254000"/>
          </a:xfrm>
          <a:prstGeom prst="ellipse">
            <a:avLst/>
          </a:prstGeom>
          <a:solidFill>
            <a:srgbClr val="1A1A1A"/>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lIns="0" tIns="0" rIns="0" bIns="0" rtlCol="0" anchor="ctr" anchorCtr="0">
            <a:noAutofit/>
          </a:bodyPr>
          <a:lstStyle/>
          <a:p>
            <a:pPr algn="ctr">
              <a:buNone/>
            </a:pPr>
            <a:r>
              <a:rPr lang="en-US" sz="900" b="1">
                <a:solidFill>
                  <a:srgbClr val="E8B251"/>
                </a:solidFill>
                <a:latin typeface="Catamaran"/>
              </a:rPr>
              <a:t>03</a:t>
            </a:r>
          </a:p>
        </p:txBody>
      </p:sp>
      <p:sp>
        <p:nvSpPr>
          <p:cNvPr id="44" name="Card_2_title">
            <a:extLst>
              <a:ext uri="{FF2B5EF4-FFF2-40B4-BE49-F238E27FC236}">
                <a16:creationId xmlns:a16="http://schemas.microsoft.com/office/drawing/2014/main" id="{986BAF32-15AD-43D6-9E65-943ABDF11ACC}"/>
              </a:ext>
            </a:extLst>
          </p:cNvPr>
          <p:cNvSpPr txBox="1"/>
          <p:nvPr/>
        </p:nvSpPr>
        <p:spPr>
          <a:xfrm>
            <a:off x="3505200" y="3810000"/>
            <a:ext cx="990600" cy="457200"/>
          </a:xfrm>
          <a:prstGeom prst="rect">
            <a:avLst/>
          </a:prstGeom>
          <a:noFill/>
        </p:spPr>
        <p:txBody>
          <a:bodyPr vertOverflow="overflow" vert="horz" wrap="square" rtlCol="0" anchor="t">
            <a:noAutofit/>
          </a:bodyPr>
          <a:lstStyle/>
          <a:p>
            <a:pPr algn="l">
              <a:buNone/>
            </a:pPr>
            <a:r>
              <a:rPr lang="en-US" sz="900" b="1" spc="40">
                <a:solidFill>
                  <a:srgbClr val="1A1A1A"/>
                </a:solidFill>
                <a:latin typeface="Catamaran"/>
              </a:rPr>
              <a:t>RESTART, NOT</a:t>
            </a:r>
          </a:p>
          <a:p>
            <a:pPr algn="l">
              <a:buNone/>
            </a:pPr>
            <a:r>
              <a:rPr lang="en-US" sz="900" b="1" spc="40">
                <a:solidFill>
                  <a:srgbClr val="1A1A1A"/>
                </a:solidFill>
                <a:latin typeface="Catamaran"/>
              </a:rPr>
              <a:t>GREENFIELD</a:t>
            </a:r>
          </a:p>
        </p:txBody>
      </p:sp>
      <p:sp>
        <p:nvSpPr>
          <p:cNvPr id="45" name="Card_2_stat">
            <a:extLst>
              <a:ext uri="{FF2B5EF4-FFF2-40B4-BE49-F238E27FC236}">
                <a16:creationId xmlns:a16="http://schemas.microsoft.com/office/drawing/2014/main" id="{FE788146-B5C5-4426-84EE-E67519296F0D}"/>
              </a:ext>
            </a:extLst>
          </p:cNvPr>
          <p:cNvSpPr txBox="1"/>
          <p:nvPr/>
        </p:nvSpPr>
        <p:spPr>
          <a:xfrm>
            <a:off x="3225800" y="4470400"/>
            <a:ext cx="1244600" cy="406400"/>
          </a:xfrm>
          <a:prstGeom prst="rect">
            <a:avLst/>
          </a:prstGeom>
          <a:noFill/>
        </p:spPr>
        <p:txBody>
          <a:bodyPr vertOverflow="overflow" vert="horz" wrap="square" rtlCol="0" anchor="t">
            <a:noAutofit/>
          </a:bodyPr>
          <a:lstStyle/>
          <a:p>
            <a:pPr algn="l">
              <a:buNone/>
            </a:pPr>
            <a:r>
              <a:rPr lang="en-US" sz="950" b="1">
                <a:solidFill>
                  <a:srgbClr val="5C3A0A"/>
                </a:solidFill>
                <a:latin typeface="Catamaran"/>
              </a:rPr>
              <a:t>8 past-prod shafts</a:t>
            </a:r>
          </a:p>
        </p:txBody>
      </p:sp>
      <p:sp>
        <p:nvSpPr>
          <p:cNvPr id="46" name="Card_3_bg">
            <a:extLst>
              <a:ext uri="{FF2B5EF4-FFF2-40B4-BE49-F238E27FC236}">
                <a16:creationId xmlns:a16="http://schemas.microsoft.com/office/drawing/2014/main" id="{135ADCEE-BA83-43AD-999F-402D048EC882}"/>
              </a:ext>
            </a:extLst>
          </p:cNvPr>
          <p:cNvSpPr/>
          <p:nvPr/>
        </p:nvSpPr>
        <p:spPr>
          <a:xfrm>
            <a:off x="4610100" y="4318000"/>
            <a:ext cx="1397000" cy="533400"/>
          </a:xfrm>
          <a:prstGeom prst="rect">
            <a:avLst/>
          </a:prstGeom>
          <a:solidFill>
            <a:srgbClr val="E8B251"/>
          </a:solidFill>
          <a:ln w="635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47" name="Card_3_num">
            <a:extLst>
              <a:ext uri="{FF2B5EF4-FFF2-40B4-BE49-F238E27FC236}">
                <a16:creationId xmlns:a16="http://schemas.microsoft.com/office/drawing/2014/main" id="{8B6DFA77-2820-4F4F-B67F-3FDF66A766BB}"/>
              </a:ext>
            </a:extLst>
          </p:cNvPr>
          <p:cNvSpPr/>
          <p:nvPr/>
        </p:nvSpPr>
        <p:spPr>
          <a:xfrm>
            <a:off x="4673600" y="3810000"/>
            <a:ext cx="254000" cy="254000"/>
          </a:xfrm>
          <a:prstGeom prst="ellipse">
            <a:avLst/>
          </a:prstGeom>
          <a:solidFill>
            <a:srgbClr val="1A1A1A"/>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lIns="0" tIns="0" rIns="0" bIns="0" rtlCol="0" anchor="ctr" anchorCtr="0">
            <a:noAutofit/>
          </a:bodyPr>
          <a:lstStyle/>
          <a:p>
            <a:pPr algn="ctr">
              <a:buNone/>
            </a:pPr>
            <a:r>
              <a:rPr lang="en-US" sz="900" b="1">
                <a:solidFill>
                  <a:srgbClr val="E8B251"/>
                </a:solidFill>
                <a:latin typeface="Catamaran"/>
              </a:rPr>
              <a:t>04</a:t>
            </a:r>
          </a:p>
        </p:txBody>
      </p:sp>
      <p:sp>
        <p:nvSpPr>
          <p:cNvPr id="48" name="Card_3_title">
            <a:extLst>
              <a:ext uri="{FF2B5EF4-FFF2-40B4-BE49-F238E27FC236}">
                <a16:creationId xmlns:a16="http://schemas.microsoft.com/office/drawing/2014/main" id="{86C0B0D2-95EC-4772-92E5-77B8BD6F1E19}"/>
              </a:ext>
            </a:extLst>
          </p:cNvPr>
          <p:cNvSpPr txBox="1"/>
          <p:nvPr/>
        </p:nvSpPr>
        <p:spPr>
          <a:xfrm>
            <a:off x="4991100" y="3810000"/>
            <a:ext cx="990600" cy="457200"/>
          </a:xfrm>
          <a:prstGeom prst="rect">
            <a:avLst/>
          </a:prstGeom>
          <a:noFill/>
        </p:spPr>
        <p:txBody>
          <a:bodyPr vertOverflow="overflow" vert="horz" wrap="square" rtlCol="0" anchor="t">
            <a:noAutofit/>
          </a:bodyPr>
          <a:lstStyle/>
          <a:p>
            <a:pPr algn="l">
              <a:buNone/>
            </a:pPr>
            <a:r>
              <a:rPr lang="en-US" sz="900" b="1" spc="40">
                <a:solidFill>
                  <a:srgbClr val="1A1A1A"/>
                </a:solidFill>
                <a:latin typeface="Catamaran"/>
              </a:rPr>
              <a:t>3M OZ/YR</a:t>
            </a:r>
          </a:p>
          <a:p>
            <a:pPr algn="l">
              <a:buNone/>
            </a:pPr>
            <a:r>
              <a:rPr lang="en-US" sz="900" b="1" spc="40">
                <a:solidFill>
                  <a:srgbClr val="1A1A1A"/>
                </a:solidFill>
                <a:latin typeface="Catamaran"/>
              </a:rPr>
              <a:t>ALREADY POURING</a:t>
            </a:r>
          </a:p>
        </p:txBody>
      </p:sp>
      <p:sp>
        <p:nvSpPr>
          <p:cNvPr id="49" name="Card_3_stat">
            <a:extLst>
              <a:ext uri="{FF2B5EF4-FFF2-40B4-BE49-F238E27FC236}">
                <a16:creationId xmlns:a16="http://schemas.microsoft.com/office/drawing/2014/main" id="{E63EF5B9-0B83-4381-96F2-F8F6BC5FF50C}"/>
              </a:ext>
            </a:extLst>
          </p:cNvPr>
          <p:cNvSpPr txBox="1"/>
          <p:nvPr/>
        </p:nvSpPr>
        <p:spPr>
          <a:xfrm>
            <a:off x="4711700" y="4404406"/>
            <a:ext cx="1244600" cy="406400"/>
          </a:xfrm>
          <a:prstGeom prst="rect">
            <a:avLst/>
          </a:prstGeom>
          <a:noFill/>
        </p:spPr>
        <p:txBody>
          <a:bodyPr vertOverflow="overflow" vert="horz" wrap="square" rtlCol="0" anchor="t">
            <a:noAutofit/>
          </a:bodyPr>
          <a:lstStyle/>
          <a:p>
            <a:pPr algn="l">
              <a:buNone/>
            </a:pPr>
            <a:r>
              <a:rPr lang="en-US" sz="950" b="1">
                <a:solidFill>
                  <a:srgbClr val="5C3A0A"/>
                </a:solidFill>
                <a:latin typeface="Catamaran"/>
              </a:rPr>
              <a:t>1,000 oz Ag/yr (TTL)</a:t>
            </a:r>
          </a:p>
        </p:txBody>
      </p:sp>
      <p:sp>
        <p:nvSpPr>
          <p:cNvPr id="50" name="Card_4_bg">
            <a:extLst>
              <a:ext uri="{FF2B5EF4-FFF2-40B4-BE49-F238E27FC236}">
                <a16:creationId xmlns:a16="http://schemas.microsoft.com/office/drawing/2014/main" id="{5CE758BE-EA98-444D-819E-705A409EA1CF}"/>
              </a:ext>
            </a:extLst>
          </p:cNvPr>
          <p:cNvSpPr/>
          <p:nvPr/>
        </p:nvSpPr>
        <p:spPr>
          <a:xfrm>
            <a:off x="6096000" y="4318000"/>
            <a:ext cx="1397000" cy="533400"/>
          </a:xfrm>
          <a:prstGeom prst="rect">
            <a:avLst/>
          </a:prstGeom>
          <a:solidFill>
            <a:srgbClr val="E8B251"/>
          </a:solidFill>
          <a:ln w="635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1" name="Card_4_num">
            <a:extLst>
              <a:ext uri="{FF2B5EF4-FFF2-40B4-BE49-F238E27FC236}">
                <a16:creationId xmlns:a16="http://schemas.microsoft.com/office/drawing/2014/main" id="{CC6F9718-C947-43B5-8DCD-1772C90BD96C}"/>
              </a:ext>
            </a:extLst>
          </p:cNvPr>
          <p:cNvSpPr/>
          <p:nvPr/>
        </p:nvSpPr>
        <p:spPr>
          <a:xfrm>
            <a:off x="6159500" y="3810000"/>
            <a:ext cx="254000" cy="254000"/>
          </a:xfrm>
          <a:prstGeom prst="ellipse">
            <a:avLst/>
          </a:prstGeom>
          <a:solidFill>
            <a:srgbClr val="1A1A1A"/>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lIns="0" tIns="0" rIns="0" bIns="0" rtlCol="0" anchor="ctr" anchorCtr="0">
            <a:noAutofit/>
          </a:bodyPr>
          <a:lstStyle/>
          <a:p>
            <a:pPr algn="ctr">
              <a:buNone/>
            </a:pPr>
            <a:r>
              <a:rPr lang="en-US" sz="900" b="1">
                <a:solidFill>
                  <a:srgbClr val="E8B251"/>
                </a:solidFill>
                <a:latin typeface="Catamaran"/>
              </a:rPr>
              <a:t>05</a:t>
            </a:r>
          </a:p>
        </p:txBody>
      </p:sp>
      <p:sp>
        <p:nvSpPr>
          <p:cNvPr id="52" name="Card_4_title">
            <a:extLst>
              <a:ext uri="{FF2B5EF4-FFF2-40B4-BE49-F238E27FC236}">
                <a16:creationId xmlns:a16="http://schemas.microsoft.com/office/drawing/2014/main" id="{5D94061F-47FE-40BC-A815-2FCD659BD562}"/>
              </a:ext>
            </a:extLst>
          </p:cNvPr>
          <p:cNvSpPr txBox="1"/>
          <p:nvPr/>
        </p:nvSpPr>
        <p:spPr>
          <a:xfrm>
            <a:off x="6477000" y="3810000"/>
            <a:ext cx="990600" cy="457200"/>
          </a:xfrm>
          <a:prstGeom prst="rect">
            <a:avLst/>
          </a:prstGeom>
          <a:noFill/>
        </p:spPr>
        <p:txBody>
          <a:bodyPr vertOverflow="overflow" vert="horz" wrap="square" rtlCol="0" anchor="t">
            <a:noAutofit/>
          </a:bodyPr>
          <a:lstStyle/>
          <a:p>
            <a:pPr algn="l">
              <a:buNone/>
            </a:pPr>
            <a:r>
              <a:rPr lang="en-US" sz="900" b="1" spc="40">
                <a:solidFill>
                  <a:srgbClr val="1A1A1A"/>
                </a:solidFill>
                <a:latin typeface="Catamaran"/>
              </a:rPr>
              <a:t>HUB-AND-SPOKE</a:t>
            </a:r>
          </a:p>
          <a:p>
            <a:pPr algn="l">
              <a:buNone/>
            </a:pPr>
            <a:r>
              <a:rPr lang="en-US" sz="900" b="1" spc="40">
                <a:solidFill>
                  <a:srgbClr val="1A1A1A"/>
                </a:solidFill>
                <a:latin typeface="Catamaran"/>
              </a:rPr>
              <a:t>RESILIENCE</a:t>
            </a:r>
          </a:p>
        </p:txBody>
      </p:sp>
      <p:sp>
        <p:nvSpPr>
          <p:cNvPr id="53" name="Card_4_stat">
            <a:extLst>
              <a:ext uri="{FF2B5EF4-FFF2-40B4-BE49-F238E27FC236}">
                <a16:creationId xmlns:a16="http://schemas.microsoft.com/office/drawing/2014/main" id="{8A934961-7044-4BB4-8042-5FF72CB7A080}"/>
              </a:ext>
            </a:extLst>
          </p:cNvPr>
          <p:cNvSpPr txBox="1"/>
          <p:nvPr/>
        </p:nvSpPr>
        <p:spPr>
          <a:xfrm>
            <a:off x="6197600" y="4470400"/>
            <a:ext cx="1244600" cy="406400"/>
          </a:xfrm>
          <a:prstGeom prst="rect">
            <a:avLst/>
          </a:prstGeom>
          <a:noFill/>
        </p:spPr>
        <p:txBody>
          <a:bodyPr vertOverflow="overflow" vert="horz" wrap="square" rtlCol="0" anchor="t">
            <a:noAutofit/>
          </a:bodyPr>
          <a:lstStyle/>
          <a:p>
            <a:pPr algn="l">
              <a:buNone/>
            </a:pPr>
            <a:r>
              <a:rPr lang="en-US" sz="950" b="1">
                <a:solidFill>
                  <a:srgbClr val="5C3A0A"/>
                </a:solidFill>
                <a:latin typeface="Catamaran"/>
              </a:rPr>
              <a:t>Stockpile by grade</a:t>
            </a:r>
          </a:p>
        </p:txBody>
      </p:sp>
      <p:sp>
        <p:nvSpPr>
          <p:cNvPr id="54" name="Card_5_bg">
            <a:extLst>
              <a:ext uri="{FF2B5EF4-FFF2-40B4-BE49-F238E27FC236}">
                <a16:creationId xmlns:a16="http://schemas.microsoft.com/office/drawing/2014/main" id="{F683DEBC-9A30-4397-A55D-4847D0C81F39}"/>
              </a:ext>
            </a:extLst>
          </p:cNvPr>
          <p:cNvSpPr/>
          <p:nvPr/>
        </p:nvSpPr>
        <p:spPr>
          <a:xfrm>
            <a:off x="7581900" y="4318000"/>
            <a:ext cx="1397000" cy="533400"/>
          </a:xfrm>
          <a:prstGeom prst="rect">
            <a:avLst/>
          </a:prstGeom>
          <a:solidFill>
            <a:srgbClr val="E8B251"/>
          </a:solidFill>
          <a:ln w="635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5" name="Card_5_num">
            <a:extLst>
              <a:ext uri="{FF2B5EF4-FFF2-40B4-BE49-F238E27FC236}">
                <a16:creationId xmlns:a16="http://schemas.microsoft.com/office/drawing/2014/main" id="{965EA4FC-6CC5-4466-A4DC-01255698F715}"/>
              </a:ext>
            </a:extLst>
          </p:cNvPr>
          <p:cNvSpPr/>
          <p:nvPr/>
        </p:nvSpPr>
        <p:spPr>
          <a:xfrm>
            <a:off x="7645400" y="3810000"/>
            <a:ext cx="254000" cy="254000"/>
          </a:xfrm>
          <a:prstGeom prst="ellipse">
            <a:avLst/>
          </a:prstGeom>
          <a:solidFill>
            <a:srgbClr val="1A1A1A"/>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lIns="0" tIns="0" rIns="0" bIns="0" rtlCol="0" anchor="ctr" anchorCtr="0">
            <a:noAutofit/>
          </a:bodyPr>
          <a:lstStyle/>
          <a:p>
            <a:pPr algn="ctr">
              <a:buNone/>
            </a:pPr>
            <a:r>
              <a:rPr lang="en-US" sz="900" b="1">
                <a:solidFill>
                  <a:srgbClr val="E8B251"/>
                </a:solidFill>
                <a:latin typeface="Catamaran"/>
              </a:rPr>
              <a:t>06</a:t>
            </a:r>
          </a:p>
        </p:txBody>
      </p:sp>
      <p:sp>
        <p:nvSpPr>
          <p:cNvPr id="56" name="Card_5_title">
            <a:extLst>
              <a:ext uri="{FF2B5EF4-FFF2-40B4-BE49-F238E27FC236}">
                <a16:creationId xmlns:a16="http://schemas.microsoft.com/office/drawing/2014/main" id="{8CF5F618-EC72-4747-942C-7814224A422B}"/>
              </a:ext>
            </a:extLst>
          </p:cNvPr>
          <p:cNvSpPr txBox="1"/>
          <p:nvPr/>
        </p:nvSpPr>
        <p:spPr>
          <a:xfrm>
            <a:off x="7962900" y="3810000"/>
            <a:ext cx="990600" cy="457200"/>
          </a:xfrm>
          <a:prstGeom prst="rect">
            <a:avLst/>
          </a:prstGeom>
          <a:noFill/>
        </p:spPr>
        <p:txBody>
          <a:bodyPr vertOverflow="overflow" vert="horz" wrap="square" rtlCol="0" anchor="t">
            <a:noAutofit/>
          </a:bodyPr>
          <a:lstStyle/>
          <a:p>
            <a:pPr algn="l">
              <a:buNone/>
            </a:pPr>
            <a:r>
              <a:rPr lang="en-US" sz="900" b="1" spc="40">
                <a:solidFill>
                  <a:srgbClr val="1A1A1A"/>
                </a:solidFill>
                <a:latin typeface="Catamaran"/>
              </a:rPr>
              <a:t>DRILLING BUILDS</a:t>
            </a:r>
          </a:p>
          <a:p>
            <a:pPr algn="l">
              <a:buNone/>
            </a:pPr>
            <a:r>
              <a:rPr lang="en-US" sz="900" b="1" spc="40">
                <a:solidFill>
                  <a:srgbClr val="1A1A1A"/>
                </a:solidFill>
                <a:latin typeface="Catamaran"/>
              </a:rPr>
              <a:t>FUTURE FEED</a:t>
            </a:r>
          </a:p>
        </p:txBody>
      </p:sp>
      <p:sp>
        <p:nvSpPr>
          <p:cNvPr id="57" name="Card_5_stat">
            <a:extLst>
              <a:ext uri="{FF2B5EF4-FFF2-40B4-BE49-F238E27FC236}">
                <a16:creationId xmlns:a16="http://schemas.microsoft.com/office/drawing/2014/main" id="{80BD2495-794F-47E5-AA73-0D5BD3E90EEF}"/>
              </a:ext>
            </a:extLst>
          </p:cNvPr>
          <p:cNvSpPr txBox="1"/>
          <p:nvPr/>
        </p:nvSpPr>
        <p:spPr>
          <a:xfrm>
            <a:off x="7626350" y="4470400"/>
            <a:ext cx="1244600" cy="406400"/>
          </a:xfrm>
          <a:prstGeom prst="rect">
            <a:avLst/>
          </a:prstGeom>
          <a:noFill/>
        </p:spPr>
        <p:txBody>
          <a:bodyPr vertOverflow="overflow" vert="horz" wrap="square" rtlCol="0" anchor="t">
            <a:noAutofit/>
          </a:bodyPr>
          <a:lstStyle/>
          <a:p>
            <a:pPr algn="l">
              <a:buNone/>
            </a:pPr>
            <a:r>
              <a:rPr lang="en-US" sz="950" b="1">
                <a:solidFill>
                  <a:srgbClr val="5C3A0A"/>
                </a:solidFill>
                <a:latin typeface="Catamaran"/>
              </a:rPr>
              <a:t>Past prod = pipeline</a:t>
            </a:r>
          </a:p>
        </p:txBody>
      </p:sp>
      <p:sp>
        <p:nvSpPr>
          <p:cNvPr id="28" name="Legend_bg">
            <a:extLst>
              <a:ext uri="{FF2B5EF4-FFF2-40B4-BE49-F238E27FC236}">
                <a16:creationId xmlns:a16="http://schemas.microsoft.com/office/drawing/2014/main" id="{19DCE86C-81C6-4FF6-8B08-0B930EB183D7}"/>
              </a:ext>
            </a:extLst>
          </p:cNvPr>
          <p:cNvSpPr/>
          <p:nvPr/>
        </p:nvSpPr>
        <p:spPr>
          <a:xfrm>
            <a:off x="6763753" y="2767263"/>
            <a:ext cx="2095500" cy="381000"/>
          </a:xfrm>
          <a:prstGeom prst="rect">
            <a:avLst/>
          </a:prstGeom>
          <a:solidFill>
            <a:srgbClr val="FFFFFF">
              <a:alpha val="95000"/>
            </a:srgbClr>
          </a:solidFill>
          <a:ln w="6350" cap="flat" cmpd="sng" algn="ctr">
            <a:solidFill>
              <a:srgbClr val="E0E0E0"/>
            </a:solid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8" name="Legend_sw1">
            <a:extLst>
              <a:ext uri="{FF2B5EF4-FFF2-40B4-BE49-F238E27FC236}">
                <a16:creationId xmlns:a16="http://schemas.microsoft.com/office/drawing/2014/main" id="{D3257A23-816A-4D33-9CE8-99B38501E35B}"/>
              </a:ext>
            </a:extLst>
          </p:cNvPr>
          <p:cNvSpPr/>
          <p:nvPr/>
        </p:nvSpPr>
        <p:spPr>
          <a:xfrm>
            <a:off x="7025105" y="2880226"/>
            <a:ext cx="203200" cy="15240"/>
          </a:xfrm>
          <a:prstGeom prst="rect">
            <a:avLst/>
          </a:prstGeom>
          <a:solidFill>
            <a:srgbClr val="1A1A1A"/>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59" name="Legend_lbl1">
            <a:extLst>
              <a:ext uri="{FF2B5EF4-FFF2-40B4-BE49-F238E27FC236}">
                <a16:creationId xmlns:a16="http://schemas.microsoft.com/office/drawing/2014/main" id="{DAAEE1F1-F2A8-4B57-9AA1-67BC74A44FC3}"/>
              </a:ext>
            </a:extLst>
          </p:cNvPr>
          <p:cNvSpPr txBox="1"/>
          <p:nvPr/>
        </p:nvSpPr>
        <p:spPr>
          <a:xfrm>
            <a:off x="7531632" y="2806032"/>
            <a:ext cx="1778000" cy="152400"/>
          </a:xfrm>
          <a:prstGeom prst="rect">
            <a:avLst/>
          </a:prstGeom>
          <a:noFill/>
        </p:spPr>
        <p:txBody>
          <a:bodyPr vertOverflow="overflow" vert="horz" wrap="square" rtlCol="0" anchor="t">
            <a:noAutofit/>
          </a:bodyPr>
          <a:lstStyle/>
          <a:p>
            <a:pPr algn="l">
              <a:buNone/>
            </a:pPr>
            <a:r>
              <a:rPr lang="en-US" sz="900">
                <a:solidFill>
                  <a:srgbClr val="1A1A1A"/>
                </a:solidFill>
                <a:latin typeface="Catamaran"/>
              </a:rPr>
              <a:t>Conventional (Lassonde)</a:t>
            </a:r>
          </a:p>
        </p:txBody>
      </p:sp>
      <p:sp>
        <p:nvSpPr>
          <p:cNvPr id="60" name="Legend_sw2a">
            <a:extLst>
              <a:ext uri="{FF2B5EF4-FFF2-40B4-BE49-F238E27FC236}">
                <a16:creationId xmlns:a16="http://schemas.microsoft.com/office/drawing/2014/main" id="{9188C56B-CEB9-45B2-AB89-3619468ED8FB}"/>
              </a:ext>
            </a:extLst>
          </p:cNvPr>
          <p:cNvSpPr/>
          <p:nvPr/>
        </p:nvSpPr>
        <p:spPr>
          <a:xfrm>
            <a:off x="7021763" y="3025274"/>
            <a:ext cx="63500" cy="17780"/>
          </a:xfrm>
          <a:prstGeom prst="rect">
            <a:avLst/>
          </a:prstGeom>
          <a:solidFill>
            <a:srgbClr val="976E26"/>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61" name="Legend_sw2b">
            <a:extLst>
              <a:ext uri="{FF2B5EF4-FFF2-40B4-BE49-F238E27FC236}">
                <a16:creationId xmlns:a16="http://schemas.microsoft.com/office/drawing/2014/main" id="{B606404C-FF53-4AA4-8CC2-E74E63D8034B}"/>
              </a:ext>
            </a:extLst>
          </p:cNvPr>
          <p:cNvSpPr/>
          <p:nvPr/>
        </p:nvSpPr>
        <p:spPr>
          <a:xfrm>
            <a:off x="7097963" y="3025274"/>
            <a:ext cx="63500" cy="17780"/>
          </a:xfrm>
          <a:prstGeom prst="rect">
            <a:avLst/>
          </a:prstGeom>
          <a:solidFill>
            <a:srgbClr val="976E26"/>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62" name="Legend_sw2c">
            <a:extLst>
              <a:ext uri="{FF2B5EF4-FFF2-40B4-BE49-F238E27FC236}">
                <a16:creationId xmlns:a16="http://schemas.microsoft.com/office/drawing/2014/main" id="{3DF9092B-3854-44C4-B935-8E05F14729A7}"/>
              </a:ext>
            </a:extLst>
          </p:cNvPr>
          <p:cNvSpPr/>
          <p:nvPr/>
        </p:nvSpPr>
        <p:spPr>
          <a:xfrm>
            <a:off x="7174163" y="3025274"/>
            <a:ext cx="63500" cy="17780"/>
          </a:xfrm>
          <a:prstGeom prst="rect">
            <a:avLst/>
          </a:prstGeom>
          <a:solidFill>
            <a:srgbClr val="976E26"/>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63" name="Legend_lbl2">
            <a:extLst>
              <a:ext uri="{FF2B5EF4-FFF2-40B4-BE49-F238E27FC236}">
                <a16:creationId xmlns:a16="http://schemas.microsoft.com/office/drawing/2014/main" id="{6A27A217-38F4-4D26-9767-F663B5874330}"/>
              </a:ext>
            </a:extLst>
          </p:cNvPr>
          <p:cNvSpPr txBox="1"/>
          <p:nvPr/>
        </p:nvSpPr>
        <p:spPr>
          <a:xfrm>
            <a:off x="7648606" y="2957763"/>
            <a:ext cx="1778000" cy="152400"/>
          </a:xfrm>
          <a:prstGeom prst="rect">
            <a:avLst/>
          </a:prstGeom>
          <a:noFill/>
        </p:spPr>
        <p:txBody>
          <a:bodyPr vertOverflow="overflow" vert="horz" wrap="square" rtlCol="0" anchor="t">
            <a:noAutofit/>
          </a:bodyPr>
          <a:lstStyle/>
          <a:p>
            <a:pPr algn="l">
              <a:buNone/>
            </a:pPr>
            <a:r>
              <a:rPr lang="en-US" sz="900" b="1">
                <a:solidFill>
                  <a:srgbClr val="976E26"/>
                </a:solidFill>
                <a:latin typeface="Catamaran"/>
              </a:rPr>
              <a:t>Tailings reprocessing</a:t>
            </a:r>
          </a:p>
        </p:txBody>
      </p:sp>
      <p:sp>
        <p:nvSpPr>
          <p:cNvPr id="34" name="TextBox 33">
            <a:extLst>
              <a:ext uri="{FF2B5EF4-FFF2-40B4-BE49-F238E27FC236}">
                <a16:creationId xmlns:a16="http://schemas.microsoft.com/office/drawing/2014/main" id="{D545C747-9DFB-A584-2609-1DCF5BB43629}"/>
              </a:ext>
            </a:extLst>
          </p:cNvPr>
          <p:cNvSpPr txBox="1"/>
          <p:nvPr/>
        </p:nvSpPr>
        <p:spPr>
          <a:xfrm>
            <a:off x="379709" y="92422"/>
            <a:ext cx="2244525" cy="246221"/>
          </a:xfrm>
          <a:prstGeom prst="rect">
            <a:avLst/>
          </a:prstGeom>
          <a:noFill/>
        </p:spPr>
        <p:txBody>
          <a:bodyPr wrap="none" rtlCol="0">
            <a:spAutoFit/>
          </a:bodyPr>
          <a:lstStyle/>
          <a:p>
            <a:r>
              <a:rPr lang="en-US" sz="1000">
                <a:solidFill>
                  <a:schemeClr val="tx1">
                    <a:lumMod val="60000"/>
                    <a:lumOff val="40000"/>
                  </a:schemeClr>
                </a:solidFill>
                <a:latin typeface="Catamaran Light" pitchFamily="2" charset="77"/>
                <a:cs typeface="Catamaran Light" pitchFamily="2" charset="77"/>
              </a:rPr>
              <a:t>TSX-V </a:t>
            </a:r>
            <a:r>
              <a:rPr lang="en-US" sz="1000" b="1">
                <a:solidFill>
                  <a:schemeClr val="tx1">
                    <a:lumMod val="60000"/>
                    <a:lumOff val="40000"/>
                  </a:schemeClr>
                </a:solidFill>
                <a:latin typeface="Catamaran Light" pitchFamily="2" charset="77"/>
                <a:cs typeface="Catamaran Light" pitchFamily="2" charset="77"/>
              </a:rPr>
              <a:t>NTH</a:t>
            </a:r>
            <a:r>
              <a:rPr lang="en-US" sz="1000">
                <a:solidFill>
                  <a:schemeClr val="tx1">
                    <a:lumMod val="60000"/>
                    <a:lumOff val="40000"/>
                  </a:schemeClr>
                </a:solidFill>
                <a:latin typeface="Catamaran Light" pitchFamily="2" charset="77"/>
                <a:cs typeface="Catamaran Light" pitchFamily="2" charset="77"/>
              </a:rPr>
              <a:t> | OTCQB</a:t>
            </a:r>
            <a:r>
              <a:rPr lang="en-US" sz="1000" b="1">
                <a:solidFill>
                  <a:schemeClr val="tx1">
                    <a:lumMod val="60000"/>
                    <a:lumOff val="40000"/>
                  </a:schemeClr>
                </a:solidFill>
                <a:latin typeface="Catamaran Light" pitchFamily="2" charset="77"/>
                <a:cs typeface="Catamaran Light" pitchFamily="2" charset="77"/>
              </a:rPr>
              <a:t> CCWOF </a:t>
            </a:r>
            <a:r>
              <a:rPr lang="en-US" sz="1000">
                <a:solidFill>
                  <a:schemeClr val="tx1">
                    <a:lumMod val="60000"/>
                    <a:lumOff val="40000"/>
                  </a:schemeClr>
                </a:solidFill>
                <a:latin typeface="Catamaran Light" pitchFamily="2" charset="77"/>
                <a:cs typeface="Catamaran Light" pitchFamily="2" charset="77"/>
              </a:rPr>
              <a:t>| FF </a:t>
            </a:r>
            <a:r>
              <a:rPr lang="en-US" sz="1000" b="1">
                <a:solidFill>
                  <a:schemeClr val="tx1">
                    <a:lumMod val="60000"/>
                    <a:lumOff val="40000"/>
                  </a:schemeClr>
                </a:solidFill>
                <a:latin typeface="Catamaran Light" pitchFamily="2" charset="77"/>
                <a:cs typeface="Catamaran Light" pitchFamily="2" charset="77"/>
              </a:rPr>
              <a:t>QN3</a:t>
            </a:r>
          </a:p>
        </p:txBody>
      </p:sp>
      <p:sp>
        <p:nvSpPr>
          <p:cNvPr id="3" name="Slide Number Placeholder 3">
            <a:extLst>
              <a:ext uri="{FF2B5EF4-FFF2-40B4-BE49-F238E27FC236}">
                <a16:creationId xmlns:a16="http://schemas.microsoft.com/office/drawing/2014/main" id="{1D3DDB5E-08CE-E164-EBB3-F2565F6EE10D}"/>
              </a:ext>
            </a:extLst>
          </p:cNvPr>
          <p:cNvSpPr txBox="1">
            <a:spLocks/>
          </p:cNvSpPr>
          <p:nvPr/>
        </p:nvSpPr>
        <p:spPr>
          <a:xfrm>
            <a:off x="7009492" y="4810806"/>
            <a:ext cx="2057400" cy="27463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400"/>
              <a:buFont typeface="Livvic"/>
              <a:buNone/>
              <a:defRPr sz="2400" b="1" i="0" u="none" strike="noStrike" cap="none">
                <a:solidFill>
                  <a:schemeClr val="dk1"/>
                </a:solidFill>
                <a:latin typeface="Livvic"/>
                <a:ea typeface="Livvic"/>
                <a:cs typeface="Livvic"/>
                <a:sym typeface="Livvic"/>
              </a:defRPr>
            </a:lvl1pPr>
            <a:lvl2pPr marR="0" lvl="1" algn="l" rtl="0">
              <a:lnSpc>
                <a:spcPct val="100000"/>
              </a:lnSpc>
              <a:spcBef>
                <a:spcPts val="0"/>
              </a:spcBef>
              <a:spcAft>
                <a:spcPts val="0"/>
              </a:spcAft>
              <a:buClr>
                <a:schemeClr val="dk1"/>
              </a:buClr>
              <a:buSzPts val="3000"/>
              <a:buFont typeface="Livvic"/>
              <a:buNone/>
              <a:defRPr sz="3000" b="1" i="0" u="none" strike="noStrike" cap="none">
                <a:solidFill>
                  <a:schemeClr val="dk1"/>
                </a:solidFill>
                <a:latin typeface="Livvic"/>
                <a:ea typeface="Livvic"/>
                <a:cs typeface="Livvic"/>
                <a:sym typeface="Livvic"/>
              </a:defRPr>
            </a:lvl2pPr>
            <a:lvl3pPr marR="0" lvl="2" algn="l" rtl="0">
              <a:lnSpc>
                <a:spcPct val="100000"/>
              </a:lnSpc>
              <a:spcBef>
                <a:spcPts val="0"/>
              </a:spcBef>
              <a:spcAft>
                <a:spcPts val="0"/>
              </a:spcAft>
              <a:buClr>
                <a:schemeClr val="dk1"/>
              </a:buClr>
              <a:buSzPts val="3000"/>
              <a:buFont typeface="Livvic"/>
              <a:buNone/>
              <a:defRPr sz="3000" b="1" i="0" u="none" strike="noStrike" cap="none">
                <a:solidFill>
                  <a:schemeClr val="dk1"/>
                </a:solidFill>
                <a:latin typeface="Livvic"/>
                <a:ea typeface="Livvic"/>
                <a:cs typeface="Livvic"/>
                <a:sym typeface="Livvic"/>
              </a:defRPr>
            </a:lvl3pPr>
            <a:lvl4pPr marR="0" lvl="3" algn="l" rtl="0">
              <a:lnSpc>
                <a:spcPct val="100000"/>
              </a:lnSpc>
              <a:spcBef>
                <a:spcPts val="0"/>
              </a:spcBef>
              <a:spcAft>
                <a:spcPts val="0"/>
              </a:spcAft>
              <a:buClr>
                <a:schemeClr val="dk1"/>
              </a:buClr>
              <a:buSzPts val="3000"/>
              <a:buFont typeface="Livvic"/>
              <a:buNone/>
              <a:defRPr sz="3000" b="1" i="0" u="none" strike="noStrike" cap="none">
                <a:solidFill>
                  <a:schemeClr val="dk1"/>
                </a:solidFill>
                <a:latin typeface="Livvic"/>
                <a:ea typeface="Livvic"/>
                <a:cs typeface="Livvic"/>
                <a:sym typeface="Livvic"/>
              </a:defRPr>
            </a:lvl4pPr>
            <a:lvl5pPr marR="0" lvl="4" algn="l" rtl="0">
              <a:lnSpc>
                <a:spcPct val="100000"/>
              </a:lnSpc>
              <a:spcBef>
                <a:spcPts val="0"/>
              </a:spcBef>
              <a:spcAft>
                <a:spcPts val="0"/>
              </a:spcAft>
              <a:buClr>
                <a:schemeClr val="dk1"/>
              </a:buClr>
              <a:buSzPts val="3000"/>
              <a:buFont typeface="Livvic"/>
              <a:buNone/>
              <a:defRPr sz="3000" b="1" i="0" u="none" strike="noStrike" cap="none">
                <a:solidFill>
                  <a:schemeClr val="dk1"/>
                </a:solidFill>
                <a:latin typeface="Livvic"/>
                <a:ea typeface="Livvic"/>
                <a:cs typeface="Livvic"/>
                <a:sym typeface="Livvic"/>
              </a:defRPr>
            </a:lvl5pPr>
            <a:lvl6pPr marR="0" lvl="5" algn="l" rtl="0">
              <a:lnSpc>
                <a:spcPct val="100000"/>
              </a:lnSpc>
              <a:spcBef>
                <a:spcPts val="0"/>
              </a:spcBef>
              <a:spcAft>
                <a:spcPts val="0"/>
              </a:spcAft>
              <a:buClr>
                <a:schemeClr val="dk1"/>
              </a:buClr>
              <a:buSzPts val="3000"/>
              <a:buFont typeface="Livvic"/>
              <a:buNone/>
              <a:defRPr sz="3000" b="1" i="0" u="none" strike="noStrike" cap="none">
                <a:solidFill>
                  <a:schemeClr val="dk1"/>
                </a:solidFill>
                <a:latin typeface="Livvic"/>
                <a:ea typeface="Livvic"/>
                <a:cs typeface="Livvic"/>
                <a:sym typeface="Livvic"/>
              </a:defRPr>
            </a:lvl6pPr>
            <a:lvl7pPr marR="0" lvl="6" algn="l" rtl="0">
              <a:lnSpc>
                <a:spcPct val="100000"/>
              </a:lnSpc>
              <a:spcBef>
                <a:spcPts val="0"/>
              </a:spcBef>
              <a:spcAft>
                <a:spcPts val="0"/>
              </a:spcAft>
              <a:buClr>
                <a:schemeClr val="dk1"/>
              </a:buClr>
              <a:buSzPts val="3000"/>
              <a:buFont typeface="Livvic"/>
              <a:buNone/>
              <a:defRPr sz="3000" b="1" i="0" u="none" strike="noStrike" cap="none">
                <a:solidFill>
                  <a:schemeClr val="dk1"/>
                </a:solidFill>
                <a:latin typeface="Livvic"/>
                <a:ea typeface="Livvic"/>
                <a:cs typeface="Livvic"/>
                <a:sym typeface="Livvic"/>
              </a:defRPr>
            </a:lvl7pPr>
            <a:lvl8pPr marR="0" lvl="7" algn="l" rtl="0">
              <a:lnSpc>
                <a:spcPct val="100000"/>
              </a:lnSpc>
              <a:spcBef>
                <a:spcPts val="0"/>
              </a:spcBef>
              <a:spcAft>
                <a:spcPts val="0"/>
              </a:spcAft>
              <a:buClr>
                <a:schemeClr val="dk1"/>
              </a:buClr>
              <a:buSzPts val="3000"/>
              <a:buFont typeface="Livvic"/>
              <a:buNone/>
              <a:defRPr sz="3000" b="1" i="0" u="none" strike="noStrike" cap="none">
                <a:solidFill>
                  <a:schemeClr val="dk1"/>
                </a:solidFill>
                <a:latin typeface="Livvic"/>
                <a:ea typeface="Livvic"/>
                <a:cs typeface="Livvic"/>
                <a:sym typeface="Livvic"/>
              </a:defRPr>
            </a:lvl8pPr>
            <a:lvl9pPr marR="0" lvl="8" algn="l" rtl="0">
              <a:lnSpc>
                <a:spcPct val="100000"/>
              </a:lnSpc>
              <a:spcBef>
                <a:spcPts val="0"/>
              </a:spcBef>
              <a:spcAft>
                <a:spcPts val="0"/>
              </a:spcAft>
              <a:buClr>
                <a:schemeClr val="dk1"/>
              </a:buClr>
              <a:buSzPts val="3000"/>
              <a:buFont typeface="Livvic"/>
              <a:buNone/>
              <a:defRPr sz="3000" b="1" i="0" u="none" strike="noStrike" cap="none">
                <a:solidFill>
                  <a:schemeClr val="dk1"/>
                </a:solidFill>
                <a:latin typeface="Livvic"/>
                <a:ea typeface="Livvic"/>
                <a:cs typeface="Livvic"/>
                <a:sym typeface="Livvic"/>
              </a:defRPr>
            </a:lvl9pPr>
          </a:lstStyle>
          <a:p>
            <a:pPr algn="r">
              <a:buClr>
                <a:srgbClr val="000000"/>
              </a:buClr>
              <a:buSzTx/>
              <a:buFont typeface="Arial"/>
              <a:buNone/>
              <a:defRPr/>
            </a:pPr>
            <a:fld id="{DF89371C-F3DE-41CE-8C98-062F12E79520}" type="slidenum">
              <a:rPr lang="en-GB" sz="1200" b="0" smtClean="0">
                <a:solidFill>
                  <a:schemeClr val="bg1">
                    <a:lumMod val="50000"/>
                  </a:schemeClr>
                </a:solidFill>
                <a:latin typeface="Poppins" panose="00000500000000000000" pitchFamily="2" charset="0"/>
                <a:cs typeface="Poppins" panose="00000500000000000000" pitchFamily="2" charset="0"/>
                <a:sym typeface="Arial"/>
              </a:rPr>
              <a:pPr algn="r">
                <a:buClr>
                  <a:srgbClr val="000000"/>
                </a:buClr>
                <a:buSzTx/>
                <a:buFont typeface="Arial"/>
                <a:buNone/>
                <a:defRPr/>
              </a:pPr>
              <a:t>14</a:t>
            </a:fld>
            <a:endParaRPr lang="en-GB" sz="1200" b="0">
              <a:solidFill>
                <a:schemeClr val="bg1">
                  <a:lumMod val="50000"/>
                </a:schemeClr>
              </a:solidFill>
              <a:latin typeface="Poppins" panose="00000500000000000000" pitchFamily="2" charset="0"/>
              <a:cs typeface="Poppins" panose="00000500000000000000" pitchFamily="2" charset="0"/>
              <a:sym typeface="Arial"/>
            </a:endParaRPr>
          </a:p>
        </p:txBody>
      </p:sp>
      <p:pic>
        <p:nvPicPr>
          <p:cNvPr id="24" name="Google Shape;130;p2">
            <a:extLst>
              <a:ext uri="{FF2B5EF4-FFF2-40B4-BE49-F238E27FC236}">
                <a16:creationId xmlns:a16="http://schemas.microsoft.com/office/drawing/2014/main" id="{0144E581-18E6-7D9E-3823-B4D1DA2B5C9D}"/>
              </a:ext>
            </a:extLst>
          </p:cNvPr>
          <p:cNvPicPr preferRelativeResize="0"/>
          <p:nvPr/>
        </p:nvPicPr>
        <p:blipFill rotWithShape="1">
          <a:blip r:embed="rId3">
            <a:alphaModFix/>
          </a:blip>
          <a:srcRect/>
          <a:stretch/>
        </p:blipFill>
        <p:spPr>
          <a:xfrm>
            <a:off x="8302700" y="91508"/>
            <a:ext cx="714300" cy="714300"/>
          </a:xfrm>
          <a:prstGeom prst="rect">
            <a:avLst/>
          </a:prstGeom>
          <a:noFill/>
          <a:ln>
            <a:noFill/>
          </a:ln>
        </p:spPr>
      </p:pic>
    </p:spTree>
    <p:extLst>
      <p:ext uri="{BB962C8B-B14F-4D97-AF65-F5344CB8AC3E}">
        <p14:creationId xmlns:p14="http://schemas.microsoft.com/office/powerpoint/2010/main" val="3375134994"/>
      </p:ext>
    </p:extLst>
  </p:cSld>
  <p:clrMapOvr>
    <a:masterClrMapping/>
  </p:clrMapOvr>
  <p:extLst>
    <p:ext uri="{6950BFC3-D8DA-4A85-94F7-54DA5524770B}">
      <p188:commentRel xmlns:p188="http://schemas.microsoft.com/office/powerpoint/2018/8/main" r:id="rId2"/>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9825616C-0B9C-4820-9560-B7E0DE40A333}"/>
              </a:ext>
            </a:extLst>
          </p:cNvPr>
          <p:cNvSpPr>
            <a:spLocks noGrp="1"/>
          </p:cNvSpPr>
          <p:nvPr>
            <p:ph type="sldNum" sz="quarter" idx="10"/>
          </p:nvPr>
        </p:nvSpPr>
        <p:spPr/>
        <p:txBody>
          <a:bodyPr/>
          <a:lstStyle/>
          <a:p>
            <a:fld id="{DF89371C-F3DE-41CE-8C98-062F12E79520}" type="slidenum">
              <a:rPr lang="en-GB" smtClean="0"/>
              <a:pPr/>
              <a:t>15</a:t>
            </a:fld>
            <a:endParaRPr lang="en-GB"/>
          </a:p>
        </p:txBody>
      </p:sp>
      <p:sp>
        <p:nvSpPr>
          <p:cNvPr id="10" name="TextBox 9">
            <a:extLst>
              <a:ext uri="{FF2B5EF4-FFF2-40B4-BE49-F238E27FC236}">
                <a16:creationId xmlns:a16="http://schemas.microsoft.com/office/drawing/2014/main" id="{08601799-65A4-1D73-EDEC-97D94BAF92A0}"/>
              </a:ext>
            </a:extLst>
          </p:cNvPr>
          <p:cNvSpPr txBox="1"/>
          <p:nvPr/>
        </p:nvSpPr>
        <p:spPr>
          <a:xfrm>
            <a:off x="379709" y="336789"/>
            <a:ext cx="8560608" cy="584775"/>
          </a:xfrm>
          <a:prstGeom prst="rect">
            <a:avLst/>
          </a:prstGeom>
          <a:noFill/>
        </p:spPr>
        <p:txBody>
          <a:bodyPr wrap="square" rtlCol="0">
            <a:spAutoFit/>
          </a:bodyPr>
          <a:lstStyle/>
          <a:p>
            <a:r>
              <a:rPr lang="en-GB" sz="3200" spc="300">
                <a:solidFill>
                  <a:schemeClr val="accent6">
                    <a:lumMod val="50000"/>
                  </a:schemeClr>
                </a:solidFill>
                <a:latin typeface="Poppins" panose="00000500000000000000" pitchFamily="2" charset="0"/>
                <a:cs typeface="Poppins" panose="00000500000000000000" pitchFamily="2" charset="0"/>
              </a:rPr>
              <a:t>Corporate Overview</a:t>
            </a:r>
          </a:p>
        </p:txBody>
      </p:sp>
      <p:sp>
        <p:nvSpPr>
          <p:cNvPr id="11" name="TextBox 10">
            <a:extLst>
              <a:ext uri="{FF2B5EF4-FFF2-40B4-BE49-F238E27FC236}">
                <a16:creationId xmlns:a16="http://schemas.microsoft.com/office/drawing/2014/main" id="{73E36BCF-540D-0A6C-9E54-01FA81F36323}"/>
              </a:ext>
            </a:extLst>
          </p:cNvPr>
          <p:cNvSpPr txBox="1"/>
          <p:nvPr/>
        </p:nvSpPr>
        <p:spPr>
          <a:xfrm>
            <a:off x="379709" y="92422"/>
            <a:ext cx="2244525" cy="246221"/>
          </a:xfrm>
          <a:prstGeom prst="rect">
            <a:avLst/>
          </a:prstGeom>
          <a:noFill/>
        </p:spPr>
        <p:txBody>
          <a:bodyPr wrap="none" rtlCol="0">
            <a:spAutoFit/>
          </a:bodyPr>
          <a:lstStyle/>
          <a:p>
            <a:r>
              <a:rPr lang="en-US" sz="1000">
                <a:solidFill>
                  <a:schemeClr val="tx1">
                    <a:lumMod val="60000"/>
                    <a:lumOff val="40000"/>
                  </a:schemeClr>
                </a:solidFill>
                <a:latin typeface="Catamaran Light" pitchFamily="2" charset="77"/>
                <a:cs typeface="Catamaran Light" pitchFamily="2" charset="77"/>
              </a:rPr>
              <a:t>TSX-V </a:t>
            </a:r>
            <a:r>
              <a:rPr lang="en-US" sz="1000" b="1">
                <a:solidFill>
                  <a:schemeClr val="tx1">
                    <a:lumMod val="60000"/>
                    <a:lumOff val="40000"/>
                  </a:schemeClr>
                </a:solidFill>
                <a:latin typeface="Catamaran Light" pitchFamily="2" charset="77"/>
                <a:cs typeface="Catamaran Light" pitchFamily="2" charset="77"/>
              </a:rPr>
              <a:t>NTH</a:t>
            </a:r>
            <a:r>
              <a:rPr lang="en-US" sz="1000">
                <a:solidFill>
                  <a:schemeClr val="tx1">
                    <a:lumMod val="60000"/>
                    <a:lumOff val="40000"/>
                  </a:schemeClr>
                </a:solidFill>
                <a:latin typeface="Catamaran Light" pitchFamily="2" charset="77"/>
                <a:cs typeface="Catamaran Light" pitchFamily="2" charset="77"/>
              </a:rPr>
              <a:t> | OTCQB</a:t>
            </a:r>
            <a:r>
              <a:rPr lang="en-US" sz="1000" b="1">
                <a:solidFill>
                  <a:schemeClr val="tx1">
                    <a:lumMod val="60000"/>
                    <a:lumOff val="40000"/>
                  </a:schemeClr>
                </a:solidFill>
                <a:latin typeface="Catamaran Light" pitchFamily="2" charset="77"/>
                <a:cs typeface="Catamaran Light" pitchFamily="2" charset="77"/>
              </a:rPr>
              <a:t> CCWOF </a:t>
            </a:r>
            <a:r>
              <a:rPr lang="en-US" sz="1000">
                <a:solidFill>
                  <a:schemeClr val="tx1">
                    <a:lumMod val="60000"/>
                    <a:lumOff val="40000"/>
                  </a:schemeClr>
                </a:solidFill>
                <a:latin typeface="Catamaran Light" pitchFamily="2" charset="77"/>
                <a:cs typeface="Catamaran Light" pitchFamily="2" charset="77"/>
              </a:rPr>
              <a:t>| FF </a:t>
            </a:r>
            <a:r>
              <a:rPr lang="en-US" sz="1000" b="1">
                <a:solidFill>
                  <a:schemeClr val="tx1">
                    <a:lumMod val="60000"/>
                    <a:lumOff val="40000"/>
                  </a:schemeClr>
                </a:solidFill>
                <a:latin typeface="Catamaran Light" pitchFamily="2" charset="77"/>
                <a:cs typeface="Catamaran Light" pitchFamily="2" charset="77"/>
              </a:rPr>
              <a:t>QN3</a:t>
            </a:r>
          </a:p>
        </p:txBody>
      </p:sp>
      <p:graphicFrame>
        <p:nvGraphicFramePr>
          <p:cNvPr id="12" name="Table 11">
            <a:extLst>
              <a:ext uri="{FF2B5EF4-FFF2-40B4-BE49-F238E27FC236}">
                <a16:creationId xmlns:a16="http://schemas.microsoft.com/office/drawing/2014/main" id="{5959B752-0CC2-D062-B162-3CAEECAD8EA6}"/>
              </a:ext>
            </a:extLst>
          </p:cNvPr>
          <p:cNvGraphicFramePr>
            <a:graphicFrameLocks noGrp="1"/>
          </p:cNvGraphicFramePr>
          <p:nvPr>
            <p:extLst>
              <p:ext uri="{D42A27DB-BD31-4B8C-83A1-F6EECF244321}">
                <p14:modId xmlns:p14="http://schemas.microsoft.com/office/powerpoint/2010/main" val="1829599906"/>
              </p:ext>
            </p:extLst>
          </p:nvPr>
        </p:nvGraphicFramePr>
        <p:xfrm>
          <a:off x="470086" y="977259"/>
          <a:ext cx="8094440" cy="3746389"/>
        </p:xfrm>
        <a:graphic>
          <a:graphicData uri="http://schemas.openxmlformats.org/drawingml/2006/table">
            <a:tbl>
              <a:tblPr>
                <a:tableStyleId>{5C22544A-7EE6-4342-B048-85BDC9FD1C3A}</a:tableStyleId>
              </a:tblPr>
              <a:tblGrid>
                <a:gridCol w="1977984">
                  <a:extLst>
                    <a:ext uri="{9D8B030D-6E8A-4147-A177-3AD203B41FA5}">
                      <a16:colId xmlns:a16="http://schemas.microsoft.com/office/drawing/2014/main" val="1682328568"/>
                    </a:ext>
                  </a:extLst>
                </a:gridCol>
                <a:gridCol w="1977984">
                  <a:extLst>
                    <a:ext uri="{9D8B030D-6E8A-4147-A177-3AD203B41FA5}">
                      <a16:colId xmlns:a16="http://schemas.microsoft.com/office/drawing/2014/main" val="1290702597"/>
                    </a:ext>
                  </a:extLst>
                </a:gridCol>
                <a:gridCol w="390495">
                  <a:extLst>
                    <a:ext uri="{9D8B030D-6E8A-4147-A177-3AD203B41FA5}">
                      <a16:colId xmlns:a16="http://schemas.microsoft.com/office/drawing/2014/main" val="3229337003"/>
                    </a:ext>
                  </a:extLst>
                </a:gridCol>
                <a:gridCol w="934250">
                  <a:extLst>
                    <a:ext uri="{9D8B030D-6E8A-4147-A177-3AD203B41FA5}">
                      <a16:colId xmlns:a16="http://schemas.microsoft.com/office/drawing/2014/main" val="1812434865"/>
                    </a:ext>
                  </a:extLst>
                </a:gridCol>
                <a:gridCol w="752847">
                  <a:extLst>
                    <a:ext uri="{9D8B030D-6E8A-4147-A177-3AD203B41FA5}">
                      <a16:colId xmlns:a16="http://schemas.microsoft.com/office/drawing/2014/main" val="1153894269"/>
                    </a:ext>
                  </a:extLst>
                </a:gridCol>
                <a:gridCol w="1334633">
                  <a:extLst>
                    <a:ext uri="{9D8B030D-6E8A-4147-A177-3AD203B41FA5}">
                      <a16:colId xmlns:a16="http://schemas.microsoft.com/office/drawing/2014/main" val="563293069"/>
                    </a:ext>
                  </a:extLst>
                </a:gridCol>
                <a:gridCol w="726247">
                  <a:extLst>
                    <a:ext uri="{9D8B030D-6E8A-4147-A177-3AD203B41FA5}">
                      <a16:colId xmlns:a16="http://schemas.microsoft.com/office/drawing/2014/main" val="1340505559"/>
                    </a:ext>
                  </a:extLst>
                </a:gridCol>
              </a:tblGrid>
              <a:tr h="454459">
                <a:tc gridSpan="2">
                  <a:txBody>
                    <a:bodyPr/>
                    <a:lstStyle/>
                    <a:p>
                      <a:pPr algn="l"/>
                      <a:r>
                        <a:rPr lang="en-GB" sz="1200" b="1" i="0" u="none" strike="noStrike" cap="none">
                          <a:solidFill>
                            <a:schemeClr val="accent6">
                              <a:lumMod val="50000"/>
                            </a:schemeClr>
                          </a:solidFill>
                          <a:latin typeface="Poppins" panose="00000500000000000000" pitchFamily="2" charset="0"/>
                          <a:ea typeface="+mn-ea"/>
                          <a:cs typeface="Poppins" panose="00000500000000000000" pitchFamily="2" charset="0"/>
                          <a:sym typeface="Arial"/>
                        </a:rPr>
                        <a:t>Corporate Details</a:t>
                      </a:r>
                    </a:p>
                  </a:txBody>
                  <a:tcPr anchor="b">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GB" sz="1200">
                        <a:solidFill>
                          <a:schemeClr val="bg1"/>
                        </a:solidFill>
                        <a:latin typeface="Poppins" panose="00000500000000000000" pitchFamily="2" charset="0"/>
                        <a:cs typeface="Poppins" panose="00000500000000000000" pitchFamily="2"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GB" sz="1200" b="1">
                        <a:solidFill>
                          <a:schemeClr val="accent6">
                            <a:lumMod val="50000"/>
                          </a:schemeClr>
                        </a:solidFill>
                        <a:latin typeface="Poppins" panose="00000500000000000000" pitchFamily="2" charset="0"/>
                        <a:cs typeface="Poppins" panose="00000500000000000000" pitchFamily="2" charset="0"/>
                      </a:endParaRPr>
                    </a:p>
                  </a:txBody>
                  <a:tcPr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4">
                  <a:txBody>
                    <a:bodyPr/>
                    <a:lstStyle/>
                    <a:p>
                      <a:pPr algn="l"/>
                      <a:endParaRPr lang="en-GB" sz="1200" b="1">
                        <a:solidFill>
                          <a:schemeClr val="accent6">
                            <a:lumMod val="50000"/>
                          </a:schemeClr>
                        </a:solidFill>
                        <a:latin typeface="Poppins" panose="00000500000000000000" pitchFamily="2" charset="0"/>
                        <a:cs typeface="Poppins" panose="00000500000000000000" pitchFamily="2" charset="0"/>
                      </a:endParaRPr>
                    </a:p>
                  </a:txBody>
                  <a:tcPr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GB"/>
                    </a:p>
                  </a:txBody>
                  <a:tcPr/>
                </a:tc>
                <a:tc hMerge="1">
                  <a:txBody>
                    <a:bodyPr/>
                    <a:lstStyle/>
                    <a:p>
                      <a:endParaRPr lang="en-GB">
                        <a:solidFill>
                          <a:schemeClr val="bg1"/>
                        </a:solidFill>
                        <a:latin typeface="Poppins" panose="00000500000000000000" pitchFamily="2" charset="0"/>
                        <a:cs typeface="Poppins" panose="00000500000000000000" pitchFamily="2"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GB"/>
                    </a:p>
                  </a:txBody>
                  <a:tcPr/>
                </a:tc>
                <a:extLst>
                  <a:ext uri="{0D108BD9-81ED-4DB2-BD59-A6C34878D82A}">
                    <a16:rowId xmlns:a16="http://schemas.microsoft.com/office/drawing/2014/main" val="2499469438"/>
                  </a:ext>
                </a:extLst>
              </a:tr>
              <a:tr h="785557">
                <a:tc>
                  <a:txBody>
                    <a:bodyPr/>
                    <a:lstStyle/>
                    <a:p>
                      <a:r>
                        <a:rPr lang="en-GB" sz="1600">
                          <a:solidFill>
                            <a:srgbClr val="E4A534"/>
                          </a:solidFill>
                          <a:latin typeface="Poppins" panose="00000500000000000000" pitchFamily="2" charset="0"/>
                          <a:cs typeface="Poppins" panose="00000500000000000000" pitchFamily="2" charset="0"/>
                        </a:rPr>
                        <a:t>$32.75M</a:t>
                      </a:r>
                    </a:p>
                    <a:p>
                      <a:r>
                        <a:rPr lang="en-GB" sz="1100">
                          <a:solidFill>
                            <a:schemeClr val="accent6">
                              <a:lumMod val="50000"/>
                            </a:schemeClr>
                          </a:solidFill>
                          <a:latin typeface="Poppins" panose="00000500000000000000" pitchFamily="2" charset="0"/>
                          <a:cs typeface="Poppins" panose="00000500000000000000" pitchFamily="2" charset="0"/>
                        </a:rPr>
                        <a:t>Market Cap</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000" i="1">
                          <a:solidFill>
                            <a:schemeClr val="accent6">
                              <a:lumMod val="50000"/>
                            </a:schemeClr>
                          </a:solidFill>
                          <a:latin typeface="Poppins" panose="00000500000000000000" pitchFamily="2" charset="0"/>
                          <a:cs typeface="Poppins" panose="00000500000000000000" pitchFamily="2" charset="0"/>
                        </a:rPr>
                        <a:t>12-05-2026</a:t>
                      </a:r>
                      <a:endParaRPr lang="en-GB" sz="500" i="1">
                        <a:solidFill>
                          <a:schemeClr val="accent6">
                            <a:lumMod val="50000"/>
                          </a:schemeClr>
                        </a:solidFill>
                        <a:latin typeface="Poppins" panose="00000500000000000000" pitchFamily="2" charset="0"/>
                        <a:cs typeface="Poppins" panose="00000500000000000000" pitchFamily="2" charset="0"/>
                      </a:endParaRP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rgbClr val="AD543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600">
                          <a:solidFill>
                            <a:srgbClr val="E4A534"/>
                          </a:solidFill>
                          <a:latin typeface="Poppins" panose="00000500000000000000" pitchFamily="2" charset="0"/>
                          <a:cs typeface="Poppins" panose="00000500000000000000" pitchFamily="2" charset="0"/>
                        </a:rPr>
                        <a:t>0.24 CAD</a:t>
                      </a:r>
                    </a:p>
                    <a:p>
                      <a:r>
                        <a:rPr lang="en-GB" sz="1100">
                          <a:solidFill>
                            <a:schemeClr val="accent6">
                              <a:lumMod val="50000"/>
                            </a:schemeClr>
                          </a:solidFill>
                          <a:latin typeface="Poppins" panose="00000500000000000000" pitchFamily="2" charset="0"/>
                          <a:cs typeface="Poppins" panose="00000500000000000000" pitchFamily="2" charset="0"/>
                        </a:rPr>
                        <a:t>Share price</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000" i="1">
                          <a:solidFill>
                            <a:schemeClr val="accent6">
                              <a:lumMod val="50000"/>
                            </a:schemeClr>
                          </a:solidFill>
                          <a:latin typeface="Poppins" panose="00000500000000000000" pitchFamily="2" charset="0"/>
                          <a:cs typeface="Poppins" panose="00000500000000000000" pitchFamily="2" charset="0"/>
                        </a:rPr>
                        <a:t>12-05-2026</a:t>
                      </a:r>
                      <a:endParaRPr lang="en-GB" sz="300" i="1">
                        <a:solidFill>
                          <a:schemeClr val="accent6">
                            <a:lumMod val="50000"/>
                          </a:schemeClr>
                        </a:solidFill>
                        <a:latin typeface="Poppins" panose="00000500000000000000" pitchFamily="2" charset="0"/>
                        <a:cs typeface="Poppins" panose="00000500000000000000" pitchFamily="2" charset="0"/>
                      </a:endParaRP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rgbClr val="AD543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200">
                        <a:solidFill>
                          <a:schemeClr val="bg1"/>
                        </a:solidFill>
                        <a:latin typeface="Poppins" panose="00000500000000000000" pitchFamily="2" charset="0"/>
                        <a:cs typeface="Poppins" panose="00000500000000000000" pitchFamily="2" charset="0"/>
                      </a:endParaRP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gridSpan="2">
                  <a:txBody>
                    <a:bodyPr/>
                    <a:lstStyle/>
                    <a:p>
                      <a:endParaRPr lang="en-GB" sz="1200">
                        <a:solidFill>
                          <a:schemeClr val="accent6">
                            <a:lumMod val="50000"/>
                          </a:schemeClr>
                        </a:solidFill>
                        <a:latin typeface="Poppins" panose="00000500000000000000" pitchFamily="2" charset="0"/>
                        <a:cs typeface="Poppins" panose="00000500000000000000" pitchFamily="2" charset="0"/>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GB"/>
                    </a:p>
                  </a:txBody>
                  <a:tcPr/>
                </a:tc>
                <a:tc gridSpan="2">
                  <a:txBody>
                    <a:bodyPr/>
                    <a:lstStyle/>
                    <a:p>
                      <a:endParaRPr lang="en-GB" sz="1200">
                        <a:solidFill>
                          <a:schemeClr val="accent6">
                            <a:lumMod val="50000"/>
                          </a:schemeClr>
                        </a:solidFill>
                        <a:latin typeface="Poppins" panose="00000500000000000000" pitchFamily="2" charset="0"/>
                        <a:cs typeface="Poppins" panose="00000500000000000000" pitchFamily="2" charset="0"/>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GB"/>
                    </a:p>
                  </a:txBody>
                  <a:tcPr/>
                </a:tc>
                <a:extLst>
                  <a:ext uri="{0D108BD9-81ED-4DB2-BD59-A6C34878D82A}">
                    <a16:rowId xmlns:a16="http://schemas.microsoft.com/office/drawing/2014/main" val="2061391719"/>
                  </a:ext>
                </a:extLst>
              </a:tr>
              <a:tr h="785557">
                <a:tc>
                  <a:txBody>
                    <a:bodyPr/>
                    <a:lstStyle/>
                    <a:p>
                      <a:r>
                        <a:rPr lang="en-GB" sz="1600">
                          <a:solidFill>
                            <a:srgbClr val="E4A534"/>
                          </a:solidFill>
                          <a:latin typeface="Poppins" panose="00000500000000000000" pitchFamily="2" charset="0"/>
                          <a:cs typeface="Poppins" panose="00000500000000000000" pitchFamily="2" charset="0"/>
                        </a:rPr>
                        <a:t>0.11-0.47</a:t>
                      </a:r>
                    </a:p>
                    <a:p>
                      <a:r>
                        <a:rPr lang="en-GB" sz="1050">
                          <a:solidFill>
                            <a:schemeClr val="accent6">
                              <a:lumMod val="50000"/>
                            </a:schemeClr>
                          </a:solidFill>
                          <a:latin typeface="Poppins" panose="00000500000000000000" pitchFamily="2" charset="0"/>
                          <a:cs typeface="Poppins" panose="00000500000000000000" pitchFamily="2" charset="0"/>
                        </a:rPr>
                        <a:t>52 week share price </a:t>
                      </a:r>
                    </a:p>
                    <a:p>
                      <a:r>
                        <a:rPr lang="en-GB" sz="1050">
                          <a:solidFill>
                            <a:schemeClr val="accent6">
                              <a:lumMod val="50000"/>
                            </a:schemeClr>
                          </a:solidFill>
                          <a:latin typeface="Poppins" panose="00000500000000000000" pitchFamily="2" charset="0"/>
                          <a:cs typeface="Poppins" panose="00000500000000000000" pitchFamily="2" charset="0"/>
                        </a:rPr>
                        <a:t>Range</a:t>
                      </a:r>
                    </a:p>
                  </a:txBody>
                  <a:tcPr anchor="ctr">
                    <a:lnL w="12700" cmpd="sng">
                      <a:noFill/>
                    </a:lnL>
                    <a:lnR w="12700" cmpd="sng">
                      <a:noFill/>
                    </a:lnR>
                    <a:lnT w="12700" cap="flat" cmpd="sng" algn="ctr">
                      <a:solidFill>
                        <a:srgbClr val="AD5436"/>
                      </a:solidFill>
                      <a:prstDash val="solid"/>
                      <a:round/>
                      <a:headEnd type="none" w="med" len="med"/>
                      <a:tailEnd type="none" w="med" len="med"/>
                    </a:lnT>
                    <a:lnB w="12700" cap="flat" cmpd="sng" algn="ctr">
                      <a:solidFill>
                        <a:srgbClr val="AD543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600">
                          <a:solidFill>
                            <a:srgbClr val="E4A534"/>
                          </a:solidFill>
                          <a:latin typeface="Poppins" panose="00000500000000000000" pitchFamily="2" charset="0"/>
                          <a:cs typeface="Poppins" panose="00000500000000000000" pitchFamily="2" charset="0"/>
                        </a:rPr>
                        <a:t>5.2%</a:t>
                      </a:r>
                    </a:p>
                    <a:p>
                      <a:r>
                        <a:rPr lang="en-GB" sz="1100">
                          <a:solidFill>
                            <a:schemeClr val="accent6">
                              <a:lumMod val="50000"/>
                            </a:schemeClr>
                          </a:solidFill>
                          <a:latin typeface="Poppins" panose="00000500000000000000" pitchFamily="2" charset="0"/>
                          <a:cs typeface="Poppins" panose="00000500000000000000" pitchFamily="2" charset="0"/>
                        </a:rPr>
                        <a:t>Insider Held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000" i="1">
                          <a:solidFill>
                            <a:schemeClr val="accent6">
                              <a:lumMod val="50000"/>
                            </a:schemeClr>
                          </a:solidFill>
                          <a:latin typeface="Poppins" panose="00000500000000000000" pitchFamily="2" charset="0"/>
                          <a:cs typeface="Poppins" panose="00000500000000000000" pitchFamily="2" charset="0"/>
                        </a:rPr>
                        <a:t>05-2026</a:t>
                      </a:r>
                      <a:endParaRPr lang="en-GB" sz="1100">
                        <a:solidFill>
                          <a:srgbClr val="E4A534"/>
                        </a:solidFill>
                        <a:latin typeface="Poppins" panose="00000500000000000000" pitchFamily="2" charset="0"/>
                        <a:cs typeface="Poppins" panose="00000500000000000000" pitchFamily="2" charset="0"/>
                      </a:endParaRPr>
                    </a:p>
                  </a:txBody>
                  <a:tcPr anchor="ctr">
                    <a:lnL w="12700" cmpd="sng">
                      <a:noFill/>
                    </a:lnL>
                    <a:lnR w="12700" cmpd="sng">
                      <a:noFill/>
                    </a:lnR>
                    <a:lnT w="12700" cap="flat" cmpd="sng" algn="ctr">
                      <a:solidFill>
                        <a:srgbClr val="AD5436"/>
                      </a:solidFill>
                      <a:prstDash val="solid"/>
                      <a:round/>
                      <a:headEnd type="none" w="med" len="med"/>
                      <a:tailEnd type="none" w="med" len="med"/>
                    </a:lnT>
                    <a:lnB w="12700" cap="flat" cmpd="sng" algn="ctr">
                      <a:solidFill>
                        <a:srgbClr val="AD543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200">
                        <a:solidFill>
                          <a:schemeClr val="bg1"/>
                        </a:solidFill>
                        <a:latin typeface="Poppins" panose="00000500000000000000" pitchFamily="2" charset="0"/>
                        <a:cs typeface="Poppins" panose="00000500000000000000" pitchFamily="2"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endParaRPr lang="en-GB" sz="1200">
                        <a:solidFill>
                          <a:schemeClr val="accent6">
                            <a:lumMod val="50000"/>
                          </a:schemeClr>
                        </a:solidFill>
                        <a:latin typeface="Poppins" panose="00000500000000000000" pitchFamily="2" charset="0"/>
                        <a:cs typeface="Poppins" panose="00000500000000000000" pitchFamily="2" charset="0"/>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GB"/>
                    </a:p>
                  </a:txBody>
                  <a:tcPr/>
                </a:tc>
                <a:tc gridSpan="2">
                  <a:txBody>
                    <a:bodyPr/>
                    <a:lstStyle/>
                    <a:p>
                      <a:endParaRPr lang="en-GB" sz="1200">
                        <a:solidFill>
                          <a:schemeClr val="accent6">
                            <a:lumMod val="50000"/>
                          </a:schemeClr>
                        </a:solidFill>
                        <a:latin typeface="Poppins" panose="00000500000000000000" pitchFamily="2" charset="0"/>
                        <a:cs typeface="Poppins" panose="00000500000000000000" pitchFamily="2" charset="0"/>
                      </a:endParaRP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GB"/>
                    </a:p>
                  </a:txBody>
                  <a:tcPr/>
                </a:tc>
                <a:extLst>
                  <a:ext uri="{0D108BD9-81ED-4DB2-BD59-A6C34878D82A}">
                    <a16:rowId xmlns:a16="http://schemas.microsoft.com/office/drawing/2014/main" val="3429326821"/>
                  </a:ext>
                </a:extLst>
              </a:tr>
              <a:tr h="694037">
                <a:tc rowSpan="2">
                  <a:txBody>
                    <a:bodyPr/>
                    <a:lstStyle/>
                    <a:p>
                      <a:r>
                        <a:rPr lang="en-GB" sz="1600">
                          <a:solidFill>
                            <a:srgbClr val="E4A534"/>
                          </a:solidFill>
                          <a:latin typeface="Poppins" panose="00000500000000000000" pitchFamily="2" charset="0"/>
                          <a:cs typeface="Poppins" panose="00000500000000000000" pitchFamily="2" charset="0"/>
                        </a:rPr>
                        <a:t>136,359,089</a:t>
                      </a:r>
                    </a:p>
                    <a:p>
                      <a:r>
                        <a:rPr lang="en-GB" sz="1100">
                          <a:solidFill>
                            <a:schemeClr val="accent6">
                              <a:lumMod val="50000"/>
                            </a:schemeClr>
                          </a:solidFill>
                          <a:latin typeface="Poppins" panose="00000500000000000000" pitchFamily="2" charset="0"/>
                          <a:cs typeface="Poppins" panose="00000500000000000000" pitchFamily="2" charset="0"/>
                        </a:rPr>
                        <a:t>Issued &amp; Outstanding</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900" i="1">
                          <a:solidFill>
                            <a:schemeClr val="accent6">
                              <a:lumMod val="50000"/>
                            </a:schemeClr>
                          </a:solidFill>
                          <a:latin typeface="Poppins" panose="00000500000000000000" pitchFamily="2" charset="0"/>
                          <a:cs typeface="Poppins" panose="00000500000000000000" pitchFamily="2" charset="0"/>
                        </a:rPr>
                        <a:t>05-2026</a:t>
                      </a:r>
                      <a:endParaRPr lang="en-GB" sz="600" i="1">
                        <a:solidFill>
                          <a:schemeClr val="accent6">
                            <a:lumMod val="50000"/>
                          </a:schemeClr>
                        </a:solidFill>
                        <a:latin typeface="Poppins" panose="00000500000000000000" pitchFamily="2" charset="0"/>
                        <a:cs typeface="Poppins" panose="00000500000000000000" pitchFamily="2" charset="0"/>
                      </a:endParaRPr>
                    </a:p>
                  </a:txBody>
                  <a:tcPr anchor="ctr">
                    <a:lnL w="12700" cmpd="sng">
                      <a:noFill/>
                    </a:lnL>
                    <a:lnR w="12700" cmpd="sng">
                      <a:noFill/>
                    </a:lnR>
                    <a:lnT w="12700" cap="flat" cmpd="sng" algn="ctr">
                      <a:solidFill>
                        <a:srgbClr val="AD5436"/>
                      </a:solidFill>
                      <a:prstDash val="solid"/>
                      <a:round/>
                      <a:headEnd type="none" w="med" len="med"/>
                      <a:tailEnd type="none" w="med" len="med"/>
                    </a:lnT>
                    <a:lnB w="12700" cap="flat" cmpd="sng" algn="ctr">
                      <a:solidFill>
                        <a:srgbClr val="AD5436"/>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r>
                        <a:rPr lang="en-GB" sz="1600">
                          <a:solidFill>
                            <a:srgbClr val="E4A534"/>
                          </a:solidFill>
                          <a:latin typeface="Poppins" panose="00000500000000000000" pitchFamily="2" charset="0"/>
                          <a:cs typeface="Poppins" panose="00000500000000000000" pitchFamily="2" charset="0"/>
                        </a:rPr>
                        <a:t>65,712,285</a:t>
                      </a:r>
                    </a:p>
                    <a:p>
                      <a:r>
                        <a:rPr lang="en-GB" sz="1100">
                          <a:solidFill>
                            <a:schemeClr val="accent6">
                              <a:lumMod val="50000"/>
                            </a:schemeClr>
                          </a:solidFill>
                          <a:latin typeface="Poppins" panose="00000500000000000000" pitchFamily="2" charset="0"/>
                          <a:cs typeface="Poppins" panose="00000500000000000000" pitchFamily="2" charset="0"/>
                        </a:rPr>
                        <a:t>Warrants &amp; Options Outstanding</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900" i="1">
                          <a:solidFill>
                            <a:schemeClr val="accent6">
                              <a:lumMod val="50000"/>
                            </a:schemeClr>
                          </a:solidFill>
                          <a:latin typeface="Poppins" panose="00000500000000000000" pitchFamily="2" charset="0"/>
                          <a:cs typeface="Poppins" panose="00000500000000000000" pitchFamily="2" charset="0"/>
                        </a:rPr>
                        <a:t>06-2026</a:t>
                      </a:r>
                      <a:endParaRPr lang="en-GB" sz="600" i="1">
                        <a:solidFill>
                          <a:schemeClr val="accent6">
                            <a:lumMod val="50000"/>
                          </a:schemeClr>
                        </a:solidFill>
                        <a:latin typeface="Poppins" panose="00000500000000000000" pitchFamily="2" charset="0"/>
                        <a:cs typeface="Poppins" panose="00000500000000000000" pitchFamily="2" charset="0"/>
                      </a:endParaRPr>
                    </a:p>
                  </a:txBody>
                  <a:tcPr anchor="ctr">
                    <a:lnL w="12700" cmpd="sng">
                      <a:noFill/>
                    </a:lnL>
                    <a:lnR w="12700" cmpd="sng">
                      <a:noFill/>
                    </a:lnR>
                    <a:lnT w="12700" cap="flat" cmpd="sng" algn="ctr">
                      <a:solidFill>
                        <a:srgbClr val="AD5436"/>
                      </a:solidFill>
                      <a:prstDash val="solid"/>
                      <a:round/>
                      <a:headEnd type="none" w="med" len="med"/>
                      <a:tailEnd type="none" w="med" len="med"/>
                    </a:lnT>
                    <a:lnB w="12700" cap="flat" cmpd="sng" algn="ctr">
                      <a:solidFill>
                        <a:srgbClr val="AD5436"/>
                      </a:solidFill>
                      <a:prstDash val="solid"/>
                      <a:round/>
                      <a:headEnd type="none" w="med" len="med"/>
                      <a:tailEnd type="none" w="med" len="med"/>
                    </a:lnB>
                    <a:lnTlToBr w="12700" cmpd="sng">
                      <a:noFill/>
                      <a:prstDash val="solid"/>
                    </a:lnTlToBr>
                    <a:lnBlToTr w="12700" cmpd="sng">
                      <a:noFill/>
                      <a:prstDash val="solid"/>
                    </a:lnBlToTr>
                    <a:noFill/>
                  </a:tcPr>
                </a:tc>
                <a:tc rowSpan="2">
                  <a:txBody>
                    <a:bodyPr/>
                    <a:lstStyle/>
                    <a:p>
                      <a:endParaRPr lang="en-GB" sz="1100">
                        <a:solidFill>
                          <a:schemeClr val="bg1"/>
                        </a:solidFill>
                        <a:latin typeface="Poppins" panose="00000500000000000000" pitchFamily="2" charset="0"/>
                        <a:cs typeface="Poppins" panose="00000500000000000000" pitchFamily="2"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200" b="1" i="0" u="none" strike="noStrike" cap="none">
                          <a:solidFill>
                            <a:schemeClr val="accent6">
                              <a:lumMod val="50000"/>
                            </a:schemeClr>
                          </a:solidFill>
                          <a:latin typeface="Poppins" panose="00000500000000000000" pitchFamily="2" charset="0"/>
                          <a:ea typeface="+mn-ea"/>
                          <a:cs typeface="Poppins" panose="00000500000000000000" pitchFamily="2" charset="0"/>
                          <a:sym typeface="Arial"/>
                        </a:rPr>
                        <a:t>Resource</a:t>
                      </a:r>
                    </a:p>
                  </a:txBody>
                  <a:tcPr anchor="b">
                    <a:lnL w="12700" cmpd="sng">
                      <a:noFill/>
                    </a:lnL>
                    <a:lnR w="12700" cmpd="sng">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200" b="1" i="0" u="none" strike="noStrike" cap="none">
                        <a:solidFill>
                          <a:schemeClr val="accent6">
                            <a:lumMod val="50000"/>
                          </a:schemeClr>
                        </a:solidFill>
                        <a:latin typeface="Poppins" panose="00000500000000000000" pitchFamily="2" charset="0"/>
                        <a:ea typeface="+mn-ea"/>
                        <a:cs typeface="Poppins" panose="00000500000000000000" pitchFamily="2" charset="0"/>
                        <a:sym typeface="Arial"/>
                      </a:endParaRPr>
                    </a:p>
                  </a:txBody>
                  <a:tcPr anchor="b">
                    <a:lnL w="12700" cmpd="sng">
                      <a:noFill/>
                    </a:lnL>
                    <a:lnR w="12700" cmpd="sng">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200">
                        <a:solidFill>
                          <a:schemeClr val="accent6">
                            <a:lumMod val="50000"/>
                          </a:schemeClr>
                        </a:solidFill>
                        <a:latin typeface="Poppins" panose="00000500000000000000" pitchFamily="2" charset="0"/>
                        <a:cs typeface="Poppins" panose="00000500000000000000" pitchFamily="2" charset="0"/>
                      </a:endParaRPr>
                    </a:p>
                  </a:txBody>
                  <a:tcPr anchor="ctr">
                    <a:lnL w="12700" cmpd="sng">
                      <a:noFill/>
                    </a:lnL>
                    <a:lnR w="12700" cmpd="sng">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GB" sz="1200">
                        <a:solidFill>
                          <a:schemeClr val="accent6">
                            <a:lumMod val="50000"/>
                          </a:schemeClr>
                        </a:solidFill>
                        <a:latin typeface="Poppins" panose="00000500000000000000" pitchFamily="2" charset="0"/>
                        <a:cs typeface="Poppins" panose="00000500000000000000" pitchFamily="2" charset="0"/>
                      </a:endParaRPr>
                    </a:p>
                  </a:txBody>
                  <a:tcPr anchor="ctr">
                    <a:lnL w="12700" cmpd="sng">
                      <a:noFill/>
                    </a:lnL>
                    <a:lnR w="12700" cmpd="sng">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3468289"/>
                  </a:ext>
                </a:extLst>
              </a:tr>
              <a:tr h="241222">
                <a:tc vMerge="1">
                  <a:txBody>
                    <a:bodyPr/>
                    <a:lstStyle/>
                    <a:p>
                      <a:endParaRPr lang="en-GB"/>
                    </a:p>
                  </a:txBody>
                  <a:tcPr/>
                </a:tc>
                <a:tc vMerge="1">
                  <a:txBody>
                    <a:bodyPr/>
                    <a:lstStyle/>
                    <a:p>
                      <a:endParaRPr lang="en-GB"/>
                    </a:p>
                  </a:txBody>
                  <a:tcPr/>
                </a:tc>
                <a:tc vMerge="1">
                  <a:txBody>
                    <a:bodyPr/>
                    <a:lstStyle/>
                    <a:p>
                      <a:endParaRPr lang="en-GB"/>
                    </a:p>
                  </a:txBody>
                  <a:tcPr/>
                </a:tc>
                <a:tc rowSpan="2" gridSpan="2">
                  <a:txBody>
                    <a:bodyPr/>
                    <a:lstStyle/>
                    <a:p>
                      <a:r>
                        <a:rPr lang="en-GB" sz="2000">
                          <a:solidFill>
                            <a:srgbClr val="E4A534"/>
                          </a:solidFill>
                          <a:latin typeface="Poppins" panose="00000500000000000000" pitchFamily="2" charset="0"/>
                          <a:cs typeface="Poppins" panose="00000500000000000000" pitchFamily="2" charset="0"/>
                        </a:rPr>
                        <a:t>7.5M oz</a:t>
                      </a:r>
                    </a:p>
                    <a:p>
                      <a:r>
                        <a:rPr lang="en-GB" sz="1050">
                          <a:solidFill>
                            <a:schemeClr val="accent6">
                              <a:lumMod val="50000"/>
                            </a:schemeClr>
                          </a:solidFill>
                          <a:latin typeface="Poppins" panose="00000500000000000000" pitchFamily="2" charset="0"/>
                          <a:cs typeface="Poppins" panose="00000500000000000000" pitchFamily="2" charset="0"/>
                        </a:rPr>
                        <a:t>Silver Inferred Resource Deposit Size</a:t>
                      </a:r>
                    </a:p>
                    <a:p>
                      <a:r>
                        <a:rPr lang="en-GB" sz="900" i="1">
                          <a:solidFill>
                            <a:schemeClr val="accent6">
                              <a:lumMod val="50000"/>
                            </a:schemeClr>
                          </a:solidFill>
                          <a:latin typeface="Poppins" panose="00000500000000000000" pitchFamily="2" charset="0"/>
                          <a:cs typeface="Poppins" panose="00000500000000000000" pitchFamily="2" charset="0"/>
                        </a:rPr>
                        <a:t>05-2021 43-101 (2)</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rgbClr val="E4A534"/>
                      </a:solidFill>
                      <a:prstDash val="solid"/>
                      <a:round/>
                      <a:headEnd type="none" w="med" len="med"/>
                      <a:tailEnd type="none" w="med" len="med"/>
                    </a:lnB>
                    <a:lnTlToBr w="12700" cmpd="sng">
                      <a:noFill/>
                      <a:prstDash val="solid"/>
                    </a:lnTlToBr>
                    <a:lnBlToTr w="12700" cmpd="sng">
                      <a:noFill/>
                      <a:prstDash val="solid"/>
                    </a:lnBlToTr>
                    <a:noFill/>
                  </a:tcPr>
                </a:tc>
                <a:tc rowSpan="2" hMerge="1">
                  <a:txBody>
                    <a:bodyPr/>
                    <a:lstStyle/>
                    <a:p>
                      <a:endParaRPr lang="en-GB" sz="1200" b="1" i="0" u="none" strike="noStrike" cap="none">
                        <a:solidFill>
                          <a:schemeClr val="bg1"/>
                        </a:solidFill>
                        <a:latin typeface="Poppins" panose="00000500000000000000" pitchFamily="2" charset="0"/>
                        <a:ea typeface="+mn-ea"/>
                        <a:cs typeface="Poppins" panose="00000500000000000000" pitchFamily="2" charset="0"/>
                        <a:sym typeface="Arial"/>
                      </a:endParaRPr>
                    </a:p>
                  </a:txBody>
                  <a:tcPr anchor="b">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rowSpan="2" gridSpan="2">
                  <a:txBody>
                    <a:bodyPr/>
                    <a:lstStyle/>
                    <a:p>
                      <a:r>
                        <a:rPr lang="en-GB" sz="2000">
                          <a:solidFill>
                            <a:srgbClr val="E4A534"/>
                          </a:solidFill>
                          <a:latin typeface="Poppins" panose="00000500000000000000" pitchFamily="2" charset="0"/>
                          <a:cs typeface="Poppins" panose="00000500000000000000" pitchFamily="2" charset="0"/>
                        </a:rPr>
                        <a:t>8,582 g/t</a:t>
                      </a:r>
                    </a:p>
                    <a:p>
                      <a:r>
                        <a:rPr lang="en-GB" sz="1000">
                          <a:solidFill>
                            <a:schemeClr val="accent6">
                              <a:lumMod val="50000"/>
                            </a:schemeClr>
                          </a:solidFill>
                          <a:latin typeface="Poppins" panose="00000500000000000000" pitchFamily="2" charset="0"/>
                          <a:cs typeface="Poppins" panose="00000500000000000000" pitchFamily="2" charset="0"/>
                        </a:rPr>
                        <a:t>Castle East Average Resource Grade </a:t>
                      </a:r>
                    </a:p>
                    <a:p>
                      <a:r>
                        <a:rPr lang="en-GB" sz="900" i="1">
                          <a:solidFill>
                            <a:schemeClr val="accent6">
                              <a:lumMod val="50000"/>
                            </a:schemeClr>
                          </a:solidFill>
                          <a:latin typeface="Poppins" panose="00000500000000000000" pitchFamily="2" charset="0"/>
                          <a:cs typeface="Poppins" panose="00000500000000000000" pitchFamily="2" charset="0"/>
                        </a:rPr>
                        <a:t>(250 oz/ton) 05-2021 </a:t>
                      </a:r>
                      <a:r>
                        <a:rPr lang="en-GB" sz="900" i="1">
                          <a:solidFill>
                            <a:schemeClr val="tx1"/>
                          </a:solidFill>
                          <a:latin typeface="Poppins" panose="00000500000000000000" pitchFamily="2" charset="0"/>
                          <a:cs typeface="Poppins" panose="00000500000000000000" pitchFamily="2" charset="0"/>
                        </a:rPr>
                        <a:t>(2)</a:t>
                      </a:r>
                    </a:p>
                  </a:txBody>
                  <a:tcPr anchor="ctr">
                    <a:lnL w="12700" cmpd="sng">
                      <a:noFill/>
                    </a:lnL>
                    <a:lnR w="12700" cmpd="sng">
                      <a:noFill/>
                    </a:lnR>
                    <a:lnT w="12700" cap="flat" cmpd="sng" algn="ctr">
                      <a:solidFill>
                        <a:schemeClr val="tx1"/>
                      </a:solidFill>
                      <a:prstDash val="solid"/>
                      <a:round/>
                      <a:headEnd type="none" w="med" len="med"/>
                      <a:tailEnd type="none" w="med" len="med"/>
                    </a:lnT>
                    <a:lnB w="12700" cap="flat" cmpd="sng" algn="ctr">
                      <a:solidFill>
                        <a:srgbClr val="E4A534"/>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2" hMerge="1">
                  <a:txBody>
                    <a:bodyPr/>
                    <a:lstStyle/>
                    <a:p>
                      <a:endParaRPr lang="en-GB" sz="1200">
                        <a:solidFill>
                          <a:schemeClr val="bg1"/>
                        </a:solidFill>
                        <a:latin typeface="Poppins" panose="00000500000000000000" pitchFamily="2" charset="0"/>
                        <a:cs typeface="Poppins" panose="00000500000000000000" pitchFamily="2" charset="0"/>
                      </a:endParaRP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23006506"/>
                  </a:ext>
                </a:extLst>
              </a:tr>
              <a:tr h="785557">
                <a:tc>
                  <a:txBody>
                    <a:bodyPr/>
                    <a:lstStyle/>
                    <a:p>
                      <a:endParaRPr lang="en-GB" sz="1100">
                        <a:solidFill>
                          <a:schemeClr val="bg1"/>
                        </a:solidFill>
                        <a:latin typeface="Poppins" panose="00000500000000000000" pitchFamily="2" charset="0"/>
                        <a:cs typeface="Poppins" panose="00000500000000000000" pitchFamily="2" charset="0"/>
                      </a:endParaRPr>
                    </a:p>
                  </a:txBody>
                  <a:tcPr anchor="ctr">
                    <a:lnL w="12700" cmpd="sng">
                      <a:noFill/>
                    </a:lnL>
                    <a:lnR w="12700" cmpd="sng">
                      <a:noFill/>
                    </a:lnR>
                    <a:lnT w="12700" cap="flat" cmpd="sng" algn="ctr">
                      <a:solidFill>
                        <a:srgbClr val="AD5436"/>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GB" sz="1100">
                        <a:solidFill>
                          <a:schemeClr val="bg1"/>
                        </a:solidFill>
                        <a:latin typeface="Poppins" panose="00000500000000000000" pitchFamily="2" charset="0"/>
                        <a:cs typeface="Poppins" panose="00000500000000000000" pitchFamily="2" charset="0"/>
                      </a:endParaRPr>
                    </a:p>
                  </a:txBody>
                  <a:tcPr anchor="ctr">
                    <a:lnL w="12700" cmpd="sng">
                      <a:noFill/>
                    </a:lnL>
                    <a:lnR w="12700" cmpd="sng">
                      <a:noFill/>
                    </a:lnR>
                    <a:lnT w="12700" cap="flat" cmpd="sng" algn="ctr">
                      <a:solidFill>
                        <a:srgbClr val="AD5436"/>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endParaRPr lang="en-GB" sz="1200">
                        <a:solidFill>
                          <a:schemeClr val="bg1"/>
                        </a:solidFill>
                        <a:latin typeface="Poppins" panose="00000500000000000000" pitchFamily="2" charset="0"/>
                        <a:cs typeface="Poppins" panose="00000500000000000000" pitchFamily="2"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vMerge="1">
                  <a:txBody>
                    <a:bodyPr/>
                    <a:lstStyle/>
                    <a:p>
                      <a:endParaRPr lang="en-GB" sz="1000" i="1">
                        <a:solidFill>
                          <a:schemeClr val="bg1"/>
                        </a:solidFill>
                        <a:latin typeface="Poppins" panose="00000500000000000000" pitchFamily="2" charset="0"/>
                        <a:cs typeface="Poppins" panose="00000500000000000000" pitchFamily="2" charset="0"/>
                      </a:endParaRPr>
                    </a:p>
                  </a:txBody>
                  <a:tcPr anchor="ctr">
                    <a:lnL w="12700" cmpd="sng">
                      <a:noFill/>
                    </a:lnL>
                    <a:lnR w="12700" cmpd="sng">
                      <a:noFill/>
                    </a:lnR>
                    <a:lnT w="12700" cap="flat" cmpd="sng" algn="ctr">
                      <a:noFill/>
                      <a:prstDash val="solid"/>
                      <a:round/>
                      <a:headEnd type="none" w="med" len="med"/>
                      <a:tailEnd type="none" w="med" len="med"/>
                    </a:lnT>
                    <a:lnB w="12700" cap="flat" cmpd="sng" algn="ctr">
                      <a:solidFill>
                        <a:srgbClr val="E4A534"/>
                      </a:solidFill>
                      <a:prstDash val="solid"/>
                      <a:round/>
                      <a:headEnd type="none" w="med" len="med"/>
                      <a:tailEnd type="none" w="med" len="med"/>
                    </a:lnB>
                    <a:lnTlToBr w="12700" cmpd="sng">
                      <a:noFill/>
                      <a:prstDash val="solid"/>
                    </a:lnTlToBr>
                    <a:lnBlToTr w="12700" cmpd="sng">
                      <a:noFill/>
                      <a:prstDash val="solid"/>
                    </a:lnBlToTr>
                    <a:noFill/>
                  </a:tcPr>
                </a:tc>
                <a:tc hMerge="1" vMerge="1">
                  <a:txBody>
                    <a:bodyPr/>
                    <a:lstStyle/>
                    <a:p>
                      <a:endParaRPr lang="en-GB"/>
                    </a:p>
                  </a:txBody>
                  <a:tcPr/>
                </a:tc>
                <a:tc gridSpan="2" vMerge="1">
                  <a:txBody>
                    <a:bodyPr/>
                    <a:lstStyle/>
                    <a:p>
                      <a:endParaRPr lang="en-GB" sz="1000" i="1">
                        <a:solidFill>
                          <a:schemeClr val="bg1"/>
                        </a:solidFill>
                        <a:latin typeface="Poppins" panose="00000500000000000000" pitchFamily="2" charset="0"/>
                        <a:cs typeface="Poppins" panose="00000500000000000000" pitchFamily="2" charset="0"/>
                      </a:endParaRP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rgbClr val="E4A534"/>
                      </a:solidFill>
                      <a:prstDash val="solid"/>
                      <a:round/>
                      <a:headEnd type="none" w="med" len="med"/>
                      <a:tailEnd type="none" w="med" len="med"/>
                    </a:lnB>
                    <a:lnTlToBr w="12700" cmpd="sng">
                      <a:noFill/>
                      <a:prstDash val="solid"/>
                    </a:lnTlToBr>
                    <a:lnBlToTr w="12700" cmpd="sng">
                      <a:noFill/>
                      <a:prstDash val="solid"/>
                    </a:lnBlToTr>
                    <a:noFill/>
                  </a:tcPr>
                </a:tc>
                <a:tc hMerge="1" vMerge="1">
                  <a:txBody>
                    <a:bodyPr/>
                    <a:lstStyle/>
                    <a:p>
                      <a:endParaRPr lang="en-GB"/>
                    </a:p>
                  </a:txBody>
                  <a:tcPr/>
                </a:tc>
                <a:extLst>
                  <a:ext uri="{0D108BD9-81ED-4DB2-BD59-A6C34878D82A}">
                    <a16:rowId xmlns:a16="http://schemas.microsoft.com/office/drawing/2014/main" val="1413241745"/>
                  </a:ext>
                </a:extLst>
              </a:tr>
            </a:tbl>
          </a:graphicData>
        </a:graphic>
      </p:graphicFrame>
      <p:graphicFrame>
        <p:nvGraphicFramePr>
          <p:cNvPr id="14" name="Table 13">
            <a:extLst>
              <a:ext uri="{FF2B5EF4-FFF2-40B4-BE49-F238E27FC236}">
                <a16:creationId xmlns:a16="http://schemas.microsoft.com/office/drawing/2014/main" id="{A56011F5-0705-932F-0A66-BBD4B41742CD}"/>
              </a:ext>
            </a:extLst>
          </p:cNvPr>
          <p:cNvGraphicFramePr>
            <a:graphicFrameLocks noGrp="1"/>
          </p:cNvGraphicFramePr>
          <p:nvPr>
            <p:extLst>
              <p:ext uri="{D42A27DB-BD31-4B8C-83A1-F6EECF244321}">
                <p14:modId xmlns:p14="http://schemas.microsoft.com/office/powerpoint/2010/main" val="240378340"/>
              </p:ext>
            </p:extLst>
          </p:nvPr>
        </p:nvGraphicFramePr>
        <p:xfrm>
          <a:off x="470084" y="4179496"/>
          <a:ext cx="3952804" cy="544152"/>
        </p:xfrm>
        <a:graphic>
          <a:graphicData uri="http://schemas.openxmlformats.org/drawingml/2006/table">
            <a:tbl>
              <a:tblPr>
                <a:tableStyleId>{5C22544A-7EE6-4342-B048-85BDC9FD1C3A}</a:tableStyleId>
              </a:tblPr>
              <a:tblGrid>
                <a:gridCol w="1317601">
                  <a:extLst>
                    <a:ext uri="{9D8B030D-6E8A-4147-A177-3AD203B41FA5}">
                      <a16:colId xmlns:a16="http://schemas.microsoft.com/office/drawing/2014/main" val="1682328568"/>
                    </a:ext>
                  </a:extLst>
                </a:gridCol>
                <a:gridCol w="1317602">
                  <a:extLst>
                    <a:ext uri="{9D8B030D-6E8A-4147-A177-3AD203B41FA5}">
                      <a16:colId xmlns:a16="http://schemas.microsoft.com/office/drawing/2014/main" val="375551227"/>
                    </a:ext>
                  </a:extLst>
                </a:gridCol>
                <a:gridCol w="1317601">
                  <a:extLst>
                    <a:ext uri="{9D8B030D-6E8A-4147-A177-3AD203B41FA5}">
                      <a16:colId xmlns:a16="http://schemas.microsoft.com/office/drawing/2014/main" val="1111579939"/>
                    </a:ext>
                  </a:extLst>
                </a:gridCol>
              </a:tblGrid>
              <a:tr h="544152">
                <a:tc>
                  <a:txBody>
                    <a:bodyPr/>
                    <a:lstStyle/>
                    <a:p>
                      <a:pPr algn="ctr"/>
                      <a:r>
                        <a:rPr lang="en-GB" sz="1600">
                          <a:solidFill>
                            <a:schemeClr val="tx1"/>
                          </a:solidFill>
                          <a:latin typeface="Poppins" panose="00000500000000000000" pitchFamily="2" charset="0"/>
                          <a:cs typeface="Poppins" panose="00000500000000000000" pitchFamily="2" charset="0"/>
                        </a:rPr>
                        <a:t>NTH</a:t>
                      </a:r>
                    </a:p>
                    <a:p>
                      <a:pPr algn="ctr"/>
                      <a:r>
                        <a:rPr lang="en-GB" sz="1100">
                          <a:solidFill>
                            <a:schemeClr val="tx1"/>
                          </a:solidFill>
                          <a:latin typeface="Poppins" panose="00000500000000000000" pitchFamily="2" charset="0"/>
                          <a:cs typeface="Poppins" panose="00000500000000000000" pitchFamily="2" charset="0"/>
                        </a:rPr>
                        <a:t>TSX-V</a:t>
                      </a:r>
                      <a:endParaRPr lang="en-GB" sz="900">
                        <a:solidFill>
                          <a:schemeClr val="tx1"/>
                        </a:solidFill>
                        <a:latin typeface="Poppins" panose="00000500000000000000" pitchFamily="2" charset="0"/>
                        <a:cs typeface="Poppins" panose="00000500000000000000" pitchFamily="2"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4A534"/>
                    </a:solidFill>
                  </a:tcPr>
                </a:tc>
                <a:tc>
                  <a:txBody>
                    <a:bodyPr/>
                    <a:lstStyle/>
                    <a:p>
                      <a:pPr algn="ctr"/>
                      <a:r>
                        <a:rPr lang="en-GB" sz="1600">
                          <a:solidFill>
                            <a:schemeClr val="tx1"/>
                          </a:solidFill>
                          <a:latin typeface="Poppins" panose="00000500000000000000" pitchFamily="2" charset="0"/>
                          <a:cs typeface="Poppins" panose="00000500000000000000" pitchFamily="2" charset="0"/>
                        </a:rPr>
                        <a:t>QN3</a:t>
                      </a:r>
                    </a:p>
                    <a:p>
                      <a:pPr algn="ctr"/>
                      <a:r>
                        <a:rPr lang="en-GB" sz="1100">
                          <a:solidFill>
                            <a:schemeClr val="tx1"/>
                          </a:solidFill>
                          <a:latin typeface="Poppins" panose="00000500000000000000" pitchFamily="2" charset="0"/>
                          <a:cs typeface="Poppins" panose="00000500000000000000" pitchFamily="2" charset="0"/>
                        </a:rPr>
                        <a:t>FF</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4A534"/>
                    </a:solidFill>
                  </a:tcPr>
                </a:tc>
                <a:tc>
                  <a:txBody>
                    <a:bodyPr/>
                    <a:lstStyle/>
                    <a:p>
                      <a:pPr algn="ctr"/>
                      <a:r>
                        <a:rPr lang="en-GB" sz="1600">
                          <a:solidFill>
                            <a:schemeClr val="tx1"/>
                          </a:solidFill>
                          <a:latin typeface="Poppins" panose="00000500000000000000" pitchFamily="2" charset="0"/>
                          <a:cs typeface="Poppins" panose="00000500000000000000" pitchFamily="2" charset="0"/>
                        </a:rPr>
                        <a:t>CCWOF</a:t>
                      </a:r>
                      <a:endParaRPr lang="en-GB" sz="1100">
                        <a:solidFill>
                          <a:schemeClr val="tx1"/>
                        </a:solidFill>
                        <a:latin typeface="Poppins" panose="00000500000000000000" pitchFamily="2" charset="0"/>
                        <a:cs typeface="Poppins" panose="00000500000000000000" pitchFamily="2" charset="0"/>
                      </a:endParaRPr>
                    </a:p>
                    <a:p>
                      <a:pPr algn="ctr"/>
                      <a:r>
                        <a:rPr lang="en-GB" sz="1100">
                          <a:solidFill>
                            <a:schemeClr val="tx1"/>
                          </a:solidFill>
                          <a:latin typeface="Poppins" panose="00000500000000000000" pitchFamily="2" charset="0"/>
                          <a:cs typeface="Poppins" panose="00000500000000000000" pitchFamily="2" charset="0"/>
                        </a:rPr>
                        <a:t>OTCQB</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4A534"/>
                    </a:solidFill>
                  </a:tcPr>
                </a:tc>
                <a:extLst>
                  <a:ext uri="{0D108BD9-81ED-4DB2-BD59-A6C34878D82A}">
                    <a16:rowId xmlns:a16="http://schemas.microsoft.com/office/drawing/2014/main" val="2499469438"/>
                  </a:ext>
                </a:extLst>
              </a:tr>
            </a:tbl>
          </a:graphicData>
        </a:graphic>
      </p:graphicFrame>
      <p:sp>
        <p:nvSpPr>
          <p:cNvPr id="5" name="Rectangle 4">
            <a:extLst>
              <a:ext uri="{FF2B5EF4-FFF2-40B4-BE49-F238E27FC236}">
                <a16:creationId xmlns:a16="http://schemas.microsoft.com/office/drawing/2014/main" id="{E91E4703-B618-973D-6723-63BD6F175F99}"/>
              </a:ext>
            </a:extLst>
          </p:cNvPr>
          <p:cNvSpPr/>
          <p:nvPr/>
        </p:nvSpPr>
        <p:spPr>
          <a:xfrm>
            <a:off x="0" y="5051078"/>
            <a:ext cx="9144000" cy="92422"/>
          </a:xfrm>
          <a:prstGeom prst="rect">
            <a:avLst/>
          </a:prstGeom>
          <a:solidFill>
            <a:srgbClr val="E4A5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Google Shape;234;p9">
            <a:extLst>
              <a:ext uri="{FF2B5EF4-FFF2-40B4-BE49-F238E27FC236}">
                <a16:creationId xmlns:a16="http://schemas.microsoft.com/office/drawing/2014/main" id="{C00CD9FE-2962-E2B1-4CF1-529B4FFF6347}"/>
              </a:ext>
            </a:extLst>
          </p:cNvPr>
          <p:cNvPicPr preferRelativeResize="0"/>
          <p:nvPr/>
        </p:nvPicPr>
        <p:blipFill rotWithShape="1">
          <a:blip r:embed="rId4">
            <a:alphaModFix/>
          </a:blip>
          <a:srcRect/>
          <a:stretch/>
        </p:blipFill>
        <p:spPr>
          <a:xfrm>
            <a:off x="8302700" y="77625"/>
            <a:ext cx="714301" cy="714301"/>
          </a:xfrm>
          <a:prstGeom prst="rect">
            <a:avLst/>
          </a:prstGeom>
          <a:noFill/>
          <a:ln>
            <a:noFill/>
          </a:ln>
        </p:spPr>
      </p:pic>
      <p:pic>
        <p:nvPicPr>
          <p:cNvPr id="13" name="Picture 12">
            <a:extLst>
              <a:ext uri="{FF2B5EF4-FFF2-40B4-BE49-F238E27FC236}">
                <a16:creationId xmlns:a16="http://schemas.microsoft.com/office/drawing/2014/main" id="{1CC349E5-EFC1-F61C-36F5-05FA1E701945}"/>
              </a:ext>
            </a:extLst>
          </p:cNvPr>
          <p:cNvPicPr>
            <a:picLocks noChangeAspect="1"/>
          </p:cNvPicPr>
          <p:nvPr/>
        </p:nvPicPr>
        <p:blipFill>
          <a:blip r:embed="rId5"/>
          <a:stretch>
            <a:fillRect/>
          </a:stretch>
        </p:blipFill>
        <p:spPr>
          <a:xfrm>
            <a:off x="4986669" y="1180728"/>
            <a:ext cx="3595255" cy="2195905"/>
          </a:xfrm>
          <a:prstGeom prst="rect">
            <a:avLst/>
          </a:prstGeom>
        </p:spPr>
      </p:pic>
    </p:spTree>
    <p:extLst>
      <p:ext uri="{BB962C8B-B14F-4D97-AF65-F5344CB8AC3E}">
        <p14:creationId xmlns:p14="http://schemas.microsoft.com/office/powerpoint/2010/main" val="2066066321"/>
      </p:ext>
    </p:extLst>
  </p:cSld>
  <p:clrMapOvr>
    <a:masterClrMapping/>
  </p:clrMapOvr>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28CF51F-0A34-F3D2-4488-094632D0D9F4}"/>
              </a:ext>
            </a:extLst>
          </p:cNvPr>
          <p:cNvSpPr>
            <a:spLocks noGrp="1"/>
          </p:cNvSpPr>
          <p:nvPr>
            <p:ph type="sldNum" sz="quarter" idx="4"/>
          </p:nvPr>
        </p:nvSpPr>
        <p:spPr/>
        <p:txBody>
          <a:bodyPr/>
          <a:lstStyle/>
          <a:p>
            <a:fld id="{DF89371C-F3DE-41CE-8C98-062F12E79520}" type="slidenum">
              <a:rPr lang="en-GB" smtClean="0">
                <a:solidFill>
                  <a:schemeClr val="bg2"/>
                </a:solidFill>
              </a:rPr>
              <a:pPr/>
              <a:t>16</a:t>
            </a:fld>
            <a:endParaRPr lang="en-GB">
              <a:solidFill>
                <a:schemeClr val="bg2"/>
              </a:solidFill>
            </a:endParaRPr>
          </a:p>
        </p:txBody>
      </p:sp>
      <p:grpSp>
        <p:nvGrpSpPr>
          <p:cNvPr id="3" name="Group 2">
            <a:extLst>
              <a:ext uri="{FF2B5EF4-FFF2-40B4-BE49-F238E27FC236}">
                <a16:creationId xmlns:a16="http://schemas.microsoft.com/office/drawing/2014/main" id="{57466807-E20D-8A3A-C227-E12D9C21EC94}"/>
              </a:ext>
            </a:extLst>
          </p:cNvPr>
          <p:cNvGrpSpPr/>
          <p:nvPr/>
        </p:nvGrpSpPr>
        <p:grpSpPr>
          <a:xfrm>
            <a:off x="463518" y="1127914"/>
            <a:ext cx="652836" cy="2857139"/>
            <a:chOff x="463517" y="1327518"/>
            <a:chExt cx="601295" cy="2695208"/>
          </a:xfrm>
        </p:grpSpPr>
        <p:pic>
          <p:nvPicPr>
            <p:cNvPr id="8" name="Picture 7">
              <a:extLst>
                <a:ext uri="{FF2B5EF4-FFF2-40B4-BE49-F238E27FC236}">
                  <a16:creationId xmlns:a16="http://schemas.microsoft.com/office/drawing/2014/main" id="{F3F5F891-034B-EB2D-80F8-2336407813D9}"/>
                </a:ext>
              </a:extLst>
            </p:cNvPr>
            <p:cNvPicPr>
              <a:picLocks noChangeAspect="1"/>
            </p:cNvPicPr>
            <p:nvPr/>
          </p:nvPicPr>
          <p:blipFill>
            <a:blip r:embed="rId4"/>
            <a:stretch>
              <a:fillRect/>
            </a:stretch>
          </p:blipFill>
          <p:spPr>
            <a:xfrm>
              <a:off x="463517" y="1327518"/>
              <a:ext cx="594049" cy="612498"/>
            </a:xfrm>
            <a:prstGeom prst="rect">
              <a:avLst/>
            </a:prstGeom>
          </p:spPr>
        </p:pic>
        <p:pic>
          <p:nvPicPr>
            <p:cNvPr id="10" name="Picture 9">
              <a:extLst>
                <a:ext uri="{FF2B5EF4-FFF2-40B4-BE49-F238E27FC236}">
                  <a16:creationId xmlns:a16="http://schemas.microsoft.com/office/drawing/2014/main" id="{D1D983E3-2381-31A1-0382-6AA78E225133}"/>
                </a:ext>
              </a:extLst>
            </p:cNvPr>
            <p:cNvPicPr>
              <a:picLocks noChangeAspect="1"/>
            </p:cNvPicPr>
            <p:nvPr/>
          </p:nvPicPr>
          <p:blipFill>
            <a:blip r:embed="rId5"/>
            <a:stretch>
              <a:fillRect/>
            </a:stretch>
          </p:blipFill>
          <p:spPr>
            <a:xfrm>
              <a:off x="463517" y="2033312"/>
              <a:ext cx="601295" cy="612499"/>
            </a:xfrm>
            <a:prstGeom prst="rect">
              <a:avLst/>
            </a:prstGeom>
          </p:spPr>
        </p:pic>
        <p:pic>
          <p:nvPicPr>
            <p:cNvPr id="14" name="Picture 13">
              <a:extLst>
                <a:ext uri="{FF2B5EF4-FFF2-40B4-BE49-F238E27FC236}">
                  <a16:creationId xmlns:a16="http://schemas.microsoft.com/office/drawing/2014/main" id="{37906734-97E7-032C-12F5-10A348E07184}"/>
                </a:ext>
              </a:extLst>
            </p:cNvPr>
            <p:cNvPicPr>
              <a:picLocks noChangeAspect="1"/>
            </p:cNvPicPr>
            <p:nvPr/>
          </p:nvPicPr>
          <p:blipFill>
            <a:blip r:embed="rId6"/>
            <a:stretch>
              <a:fillRect/>
            </a:stretch>
          </p:blipFill>
          <p:spPr>
            <a:xfrm>
              <a:off x="463517" y="2739107"/>
              <a:ext cx="601295" cy="612499"/>
            </a:xfrm>
            <a:prstGeom prst="rect">
              <a:avLst/>
            </a:prstGeom>
          </p:spPr>
        </p:pic>
        <p:pic>
          <p:nvPicPr>
            <p:cNvPr id="19" name="Picture 18">
              <a:extLst>
                <a:ext uri="{FF2B5EF4-FFF2-40B4-BE49-F238E27FC236}">
                  <a16:creationId xmlns:a16="http://schemas.microsoft.com/office/drawing/2014/main" id="{5110730D-E149-5E52-9A34-F93DBA6E2406}"/>
                </a:ext>
              </a:extLst>
            </p:cNvPr>
            <p:cNvPicPr>
              <a:picLocks noChangeAspect="1"/>
            </p:cNvPicPr>
            <p:nvPr/>
          </p:nvPicPr>
          <p:blipFill>
            <a:blip r:embed="rId7"/>
            <a:stretch>
              <a:fillRect/>
            </a:stretch>
          </p:blipFill>
          <p:spPr>
            <a:xfrm>
              <a:off x="469418" y="3416238"/>
              <a:ext cx="595394" cy="606488"/>
            </a:xfrm>
            <a:prstGeom prst="rect">
              <a:avLst/>
            </a:prstGeom>
          </p:spPr>
        </p:pic>
      </p:grpSp>
      <p:graphicFrame>
        <p:nvGraphicFramePr>
          <p:cNvPr id="22" name="Table 21">
            <a:extLst>
              <a:ext uri="{FF2B5EF4-FFF2-40B4-BE49-F238E27FC236}">
                <a16:creationId xmlns:a16="http://schemas.microsoft.com/office/drawing/2014/main" id="{8EDD2A93-0E44-C0DC-4797-F953C246508E}"/>
              </a:ext>
            </a:extLst>
          </p:cNvPr>
          <p:cNvGraphicFramePr>
            <a:graphicFrameLocks noGrp="1"/>
          </p:cNvGraphicFramePr>
          <p:nvPr>
            <p:extLst>
              <p:ext uri="{D42A27DB-BD31-4B8C-83A1-F6EECF244321}">
                <p14:modId xmlns:p14="http://schemas.microsoft.com/office/powerpoint/2010/main" val="131160925"/>
              </p:ext>
            </p:extLst>
          </p:nvPr>
        </p:nvGraphicFramePr>
        <p:xfrm>
          <a:off x="1606522" y="1127914"/>
          <a:ext cx="6843713" cy="3609187"/>
        </p:xfrm>
        <a:graphic>
          <a:graphicData uri="http://schemas.openxmlformats.org/drawingml/2006/table">
            <a:tbl>
              <a:tblPr>
                <a:tableStyleId>{5C22544A-7EE6-4342-B048-85BDC9FD1C3A}</a:tableStyleId>
              </a:tblPr>
              <a:tblGrid>
                <a:gridCol w="1266825">
                  <a:extLst>
                    <a:ext uri="{9D8B030D-6E8A-4147-A177-3AD203B41FA5}">
                      <a16:colId xmlns:a16="http://schemas.microsoft.com/office/drawing/2014/main" val="972136620"/>
                    </a:ext>
                  </a:extLst>
                </a:gridCol>
                <a:gridCol w="5576888">
                  <a:extLst>
                    <a:ext uri="{9D8B030D-6E8A-4147-A177-3AD203B41FA5}">
                      <a16:colId xmlns:a16="http://schemas.microsoft.com/office/drawing/2014/main" val="2662282238"/>
                    </a:ext>
                  </a:extLst>
                </a:gridCol>
              </a:tblGrid>
              <a:tr h="683172">
                <a:tc>
                  <a:txBody>
                    <a:bodyPr/>
                    <a:lstStyle/>
                    <a:p>
                      <a:r>
                        <a:rPr lang="en-GB" sz="1100" b="1"/>
                        <a:t>Frank Basa</a:t>
                      </a:r>
                    </a:p>
                    <a:p>
                      <a:r>
                        <a:rPr lang="en-GB" sz="1050"/>
                        <a:t>Chairman &amp; CEO</a:t>
                      </a:r>
                    </a:p>
                  </a:txBody>
                  <a:tcPr anchor="ctr">
                    <a:lnB w="19050" cap="flat" cmpd="sng" algn="ctr">
                      <a:solidFill>
                        <a:srgbClr val="E4A534"/>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050"/>
                        <a:t>28+ years in hydrometallurgical engineering. Designed and operated plants processing 3M oz silver annually. Led TTL acquisition and upgrade. Previously technical lead at major operations globally.</a:t>
                      </a:r>
                    </a:p>
                  </a:txBody>
                  <a:tcPr anchor="ctr">
                    <a:lnB w="19050" cap="flat" cmpd="sng" algn="ctr">
                      <a:solidFill>
                        <a:srgbClr val="E4A534"/>
                      </a:solidFill>
                      <a:prstDash val="solid"/>
                      <a:round/>
                      <a:headEnd type="none" w="med" len="med"/>
                      <a:tailEnd type="none" w="med" len="med"/>
                    </a:lnB>
                    <a:solidFill>
                      <a:schemeClr val="bg1"/>
                    </a:solidFill>
                  </a:tcPr>
                </a:tc>
                <a:extLst>
                  <a:ext uri="{0D108BD9-81ED-4DB2-BD59-A6C34878D82A}">
                    <a16:rowId xmlns:a16="http://schemas.microsoft.com/office/drawing/2014/main" val="826035689"/>
                  </a:ext>
                </a:extLst>
              </a:tr>
              <a:tr h="704866">
                <a:tc>
                  <a:txBody>
                    <a:bodyPr/>
                    <a:lstStyle/>
                    <a:p>
                      <a:r>
                        <a:rPr lang="en-GB" sz="1100" b="1"/>
                        <a:t>Heidi Gutte</a:t>
                      </a:r>
                    </a:p>
                    <a:p>
                      <a:r>
                        <a:rPr lang="en-GB" sz="1050"/>
                        <a:t>Chief Financial Officer</a:t>
                      </a:r>
                    </a:p>
                  </a:txBody>
                  <a:tcPr anchor="ctr">
                    <a:lnT w="19050" cap="flat" cmpd="sng" algn="ctr">
                      <a:solidFill>
                        <a:srgbClr val="E4A534"/>
                      </a:solidFill>
                      <a:prstDash val="solid"/>
                      <a:round/>
                      <a:headEnd type="none" w="med" len="med"/>
                      <a:tailEnd type="none" w="med" len="med"/>
                    </a:lnT>
                    <a:lnB w="19050" cap="flat" cmpd="sng" algn="ctr">
                      <a:solidFill>
                        <a:srgbClr val="E4A534"/>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050"/>
                        <a:t>15+ years experience with publicly-traded mining companies, specializing in corporate finance, IFRS reporting, audit preparation and response, tax optimization, corporate compliance. Bachelor's degree in computer engineering and member of Chartered Professional Accountants of British Columbia and Canada.</a:t>
                      </a:r>
                      <a:endParaRPr lang="en-GB" sz="1000"/>
                    </a:p>
                  </a:txBody>
                  <a:tcPr anchor="ctr">
                    <a:lnT w="19050" cap="flat" cmpd="sng" algn="ctr">
                      <a:solidFill>
                        <a:srgbClr val="E4A534"/>
                      </a:solidFill>
                      <a:prstDash val="solid"/>
                      <a:round/>
                      <a:headEnd type="none" w="med" len="med"/>
                      <a:tailEnd type="none" w="med" len="med"/>
                    </a:lnT>
                    <a:lnB w="19050" cap="flat" cmpd="sng" algn="ctr">
                      <a:solidFill>
                        <a:srgbClr val="E4A534"/>
                      </a:solidFill>
                      <a:prstDash val="solid"/>
                      <a:round/>
                      <a:headEnd type="none" w="med" len="med"/>
                      <a:tailEnd type="none" w="med" len="med"/>
                    </a:lnB>
                    <a:solidFill>
                      <a:schemeClr val="bg1"/>
                    </a:solidFill>
                  </a:tcPr>
                </a:tc>
                <a:extLst>
                  <a:ext uri="{0D108BD9-81ED-4DB2-BD59-A6C34878D82A}">
                    <a16:rowId xmlns:a16="http://schemas.microsoft.com/office/drawing/2014/main" val="1273051837"/>
                  </a:ext>
                </a:extLst>
              </a:tr>
              <a:tr h="772451">
                <a:tc>
                  <a:txBody>
                    <a:bodyPr/>
                    <a:lstStyle/>
                    <a:p>
                      <a:r>
                        <a:rPr lang="en-GB" sz="1100" b="1"/>
                        <a:t>Matthew Halliday</a:t>
                      </a:r>
                    </a:p>
                    <a:p>
                      <a:r>
                        <a:rPr lang="en-GB" sz="1050" b="0"/>
                        <a:t>Technical Advisor and Director</a:t>
                      </a:r>
                    </a:p>
                  </a:txBody>
                  <a:tcPr anchor="ctr">
                    <a:lnT w="19050" cap="flat" cmpd="sng" algn="ctr">
                      <a:solidFill>
                        <a:srgbClr val="E4A534"/>
                      </a:solidFill>
                      <a:prstDash val="solid"/>
                      <a:round/>
                      <a:headEnd type="none" w="med" len="med"/>
                      <a:tailEnd type="none" w="med" len="med"/>
                    </a:lnT>
                    <a:lnB w="19050" cap="flat" cmpd="sng" algn="ctr">
                      <a:solidFill>
                        <a:srgbClr val="E4A534"/>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050" b="0"/>
                        <a:t>13+ years in exploration and as a resource geologist with Kirkland Lake Gold, First Cobalt and SGS </a:t>
                      </a:r>
                      <a:r>
                        <a:rPr lang="en-GB" sz="1050" b="0" err="1"/>
                        <a:t>Geostat</a:t>
                      </a:r>
                      <a:r>
                        <a:rPr lang="en-GB" sz="1050" b="0"/>
                        <a:t>. Led exploration program that discovered Castle East. Expert in Cobalt camp's vein systems. Published research on camp geology. Instrumental in expanding resource from 2M to 7.5M oz.</a:t>
                      </a:r>
                    </a:p>
                  </a:txBody>
                  <a:tcPr anchor="ctr">
                    <a:lnT w="19050" cap="flat" cmpd="sng" algn="ctr">
                      <a:solidFill>
                        <a:srgbClr val="E4A534"/>
                      </a:solidFill>
                      <a:prstDash val="solid"/>
                      <a:round/>
                      <a:headEnd type="none" w="med" len="med"/>
                      <a:tailEnd type="none" w="med" len="med"/>
                    </a:lnT>
                    <a:lnB w="19050" cap="flat" cmpd="sng" algn="ctr">
                      <a:solidFill>
                        <a:srgbClr val="E4A534"/>
                      </a:solidFill>
                      <a:prstDash val="solid"/>
                      <a:round/>
                      <a:headEnd type="none" w="med" len="med"/>
                      <a:tailEnd type="none" w="med" len="med"/>
                    </a:lnB>
                    <a:solidFill>
                      <a:schemeClr val="bg1"/>
                    </a:solidFill>
                  </a:tcPr>
                </a:tc>
                <a:extLst>
                  <a:ext uri="{0D108BD9-81ED-4DB2-BD59-A6C34878D82A}">
                    <a16:rowId xmlns:a16="http://schemas.microsoft.com/office/drawing/2014/main" val="848809244"/>
                  </a:ext>
                </a:extLst>
              </a:tr>
              <a:tr h="690524">
                <a:tc>
                  <a:txBody>
                    <a:bodyPr/>
                    <a:lstStyle/>
                    <a:p>
                      <a:pPr marR="0" algn="l" rtl="0">
                        <a:lnSpc>
                          <a:spcPct val="100000"/>
                        </a:lnSpc>
                        <a:spcBef>
                          <a:spcPts val="0"/>
                        </a:spcBef>
                        <a:spcAft>
                          <a:spcPts val="0"/>
                        </a:spcAft>
                        <a:buClr>
                          <a:srgbClr val="000000"/>
                        </a:buClr>
                        <a:buFont typeface="Arial"/>
                      </a:pPr>
                      <a:r>
                        <a:rPr lang="en-GB" sz="1100" b="1" i="0" u="none" strike="noStrike" cap="none">
                          <a:solidFill>
                            <a:schemeClr val="dk1"/>
                          </a:solidFill>
                          <a:latin typeface="+mn-lt"/>
                          <a:ea typeface="+mn-ea"/>
                          <a:cs typeface="+mn-cs"/>
                          <a:sym typeface="Arial"/>
                        </a:rPr>
                        <a:t>Daniel Barrette</a:t>
                      </a:r>
                    </a:p>
                    <a:p>
                      <a:pPr marR="0" algn="l" rtl="0">
                        <a:lnSpc>
                          <a:spcPct val="100000"/>
                        </a:lnSpc>
                        <a:spcBef>
                          <a:spcPts val="0"/>
                        </a:spcBef>
                        <a:spcAft>
                          <a:spcPts val="0"/>
                        </a:spcAft>
                        <a:buClr>
                          <a:srgbClr val="000000"/>
                        </a:buClr>
                        <a:buFont typeface="Arial"/>
                      </a:pPr>
                      <a:r>
                        <a:rPr lang="en-GB" sz="1050" b="0" i="0" u="none" strike="noStrike" cap="none">
                          <a:solidFill>
                            <a:schemeClr val="dk1"/>
                          </a:solidFill>
                          <a:latin typeface="+mn-lt"/>
                          <a:ea typeface="+mn-ea"/>
                          <a:cs typeface="+mn-cs"/>
                          <a:sym typeface="Arial"/>
                        </a:rPr>
                        <a:t>Director</a:t>
                      </a:r>
                    </a:p>
                  </a:txBody>
                  <a:tcPr anchor="ctr">
                    <a:lnL w="12700" cmpd="sng">
                      <a:noFill/>
                    </a:lnL>
                    <a:lnR w="12700" cmpd="sng">
                      <a:noFill/>
                    </a:lnR>
                    <a:lnT w="19050" cap="flat" cmpd="sng" algn="ctr">
                      <a:solidFill>
                        <a:srgbClr val="E4A534"/>
                      </a:solidFill>
                      <a:prstDash val="solid"/>
                      <a:round/>
                      <a:headEnd type="none" w="med" len="med"/>
                      <a:tailEnd type="none" w="med" len="med"/>
                    </a:lnT>
                    <a:lnB w="19050" cap="flat" cmpd="sng" algn="ctr">
                      <a:solidFill>
                        <a:srgbClr val="E4A534"/>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GB" sz="1050" b="0" i="0" u="none" strike="noStrike" cap="none">
                          <a:solidFill>
                            <a:schemeClr val="dk1"/>
                          </a:solidFill>
                          <a:latin typeface="+mn-lt"/>
                          <a:ea typeface="+mn-ea"/>
                          <a:cs typeface="+mn-cs"/>
                          <a:sym typeface="Arial"/>
                        </a:rPr>
                        <a:t>Canadian mining executive with 20 + years of experience in corporate development, project structuring, and financing in the mining sector. Held leadership roles in both public and private companies, with expertise in strategic partnerships, project advancement, and capital markets. </a:t>
                      </a:r>
                    </a:p>
                  </a:txBody>
                  <a:tcPr anchor="ctr">
                    <a:lnL w="12700" cmpd="sng">
                      <a:noFill/>
                    </a:lnL>
                    <a:lnR w="12700" cmpd="sng">
                      <a:noFill/>
                    </a:lnR>
                    <a:lnT w="19050" cap="flat" cmpd="sng" algn="ctr">
                      <a:solidFill>
                        <a:srgbClr val="E4A534"/>
                      </a:solidFill>
                      <a:prstDash val="solid"/>
                      <a:round/>
                      <a:headEnd type="none" w="med" len="med"/>
                      <a:tailEnd type="none" w="med" len="med"/>
                    </a:lnT>
                    <a:lnB w="19050" cap="flat" cmpd="sng" algn="ctr">
                      <a:solidFill>
                        <a:srgbClr val="E4A534"/>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88526600"/>
                  </a:ext>
                </a:extLst>
              </a:tr>
              <a:tr h="690524">
                <a:tc>
                  <a:txBody>
                    <a:bodyPr/>
                    <a:lstStyle/>
                    <a:p>
                      <a:pPr marR="0" algn="l" rtl="0">
                        <a:lnSpc>
                          <a:spcPct val="100000"/>
                        </a:lnSpc>
                        <a:spcBef>
                          <a:spcPts val="0"/>
                        </a:spcBef>
                        <a:spcAft>
                          <a:spcPts val="0"/>
                        </a:spcAft>
                        <a:buClr>
                          <a:srgbClr val="000000"/>
                        </a:buClr>
                        <a:buFont typeface="Arial"/>
                      </a:pPr>
                      <a:r>
                        <a:rPr lang="en-GB" sz="1050" b="1" i="0" u="none" strike="noStrike" cap="none">
                          <a:solidFill>
                            <a:schemeClr val="dk1"/>
                          </a:solidFill>
                          <a:latin typeface="+mn-lt"/>
                          <a:ea typeface="+mn-ea"/>
                          <a:cs typeface="+mn-cs"/>
                          <a:sym typeface="Arial"/>
                        </a:rPr>
                        <a:t>Yannick Benoit</a:t>
                      </a:r>
                    </a:p>
                    <a:p>
                      <a:pPr marR="0" algn="l" rtl="0">
                        <a:lnSpc>
                          <a:spcPct val="100000"/>
                        </a:lnSpc>
                        <a:spcBef>
                          <a:spcPts val="0"/>
                        </a:spcBef>
                        <a:spcAft>
                          <a:spcPts val="0"/>
                        </a:spcAft>
                        <a:buClr>
                          <a:srgbClr val="000000"/>
                        </a:buClr>
                        <a:buFont typeface="Arial"/>
                      </a:pPr>
                      <a:r>
                        <a:rPr lang="en-GB" sz="1050" b="0" i="0" u="none" strike="noStrike" cap="none">
                          <a:solidFill>
                            <a:schemeClr val="dk1"/>
                          </a:solidFill>
                          <a:latin typeface="+mn-lt"/>
                          <a:ea typeface="+mn-ea"/>
                          <a:cs typeface="+mn-cs"/>
                        </a:rPr>
                        <a:t>Government Affairs</a:t>
                      </a:r>
                      <a:r>
                        <a:rPr lang="en-GB" sz="1050" b="0" i="0" u="none" strike="noStrike" cap="none">
                          <a:solidFill>
                            <a:schemeClr val="dk1"/>
                          </a:solidFill>
                          <a:latin typeface="+mn-lt"/>
                          <a:ea typeface="+mn-ea"/>
                          <a:cs typeface="+mn-cs"/>
                          <a:sym typeface="Arial"/>
                        </a:rPr>
                        <a:t> Advisor</a:t>
                      </a:r>
                    </a:p>
                  </a:txBody>
                  <a:tcPr anchor="ctr">
                    <a:lnL w="12700" cmpd="sng">
                      <a:noFill/>
                    </a:lnL>
                    <a:lnR w="12700" cmpd="sng">
                      <a:noFill/>
                    </a:lnR>
                    <a:lnT w="19050" cap="flat" cmpd="sng" algn="ctr">
                      <a:solidFill>
                        <a:srgbClr val="E4A53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a:lnSpc>
                          <a:spcPct val="100000"/>
                        </a:lnSpc>
                        <a:spcBef>
                          <a:spcPts val="0"/>
                        </a:spcBef>
                        <a:spcAft>
                          <a:spcPts val="0"/>
                        </a:spcAft>
                        <a:buNone/>
                      </a:pPr>
                      <a:r>
                        <a:rPr lang="en-GB" sz="1050" b="0" i="0" u="none" strike="noStrike" noProof="0">
                          <a:latin typeface="Arial"/>
                          <a:cs typeface="Arial"/>
                        </a:rPr>
                        <a:t>Yannick Benoit is a corporate and commercial lawyer whose practice spans mining, forestry, and natural resource transactions. He has served as an advisor to NORCAT, Northern Ontario Angels, and the Ontario Bar Association. </a:t>
                      </a:r>
                      <a:endParaRPr lang="en-US"/>
                    </a:p>
                  </a:txBody>
                  <a:tcPr anchor="ctr">
                    <a:lnL w="12700" cmpd="sng">
                      <a:noFill/>
                    </a:lnL>
                    <a:lnR w="12700" cmpd="sng">
                      <a:noFill/>
                    </a:lnR>
                    <a:lnT w="19050" cap="flat" cmpd="sng" algn="ctr">
                      <a:solidFill>
                        <a:srgbClr val="E4A53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92706647"/>
                  </a:ext>
                </a:extLst>
              </a:tr>
            </a:tbl>
          </a:graphicData>
        </a:graphic>
      </p:graphicFrame>
      <p:pic>
        <p:nvPicPr>
          <p:cNvPr id="6" name="Google Shape;234;p9">
            <a:extLst>
              <a:ext uri="{FF2B5EF4-FFF2-40B4-BE49-F238E27FC236}">
                <a16:creationId xmlns:a16="http://schemas.microsoft.com/office/drawing/2014/main" id="{B060C20E-72AC-D0BA-C7BE-7A65122682FC}"/>
              </a:ext>
            </a:extLst>
          </p:cNvPr>
          <p:cNvPicPr preferRelativeResize="0"/>
          <p:nvPr/>
        </p:nvPicPr>
        <p:blipFill rotWithShape="1">
          <a:blip r:embed="rId8">
            <a:alphaModFix/>
          </a:blip>
          <a:srcRect/>
          <a:stretch/>
        </p:blipFill>
        <p:spPr>
          <a:xfrm>
            <a:off x="8302700" y="77625"/>
            <a:ext cx="714301" cy="714301"/>
          </a:xfrm>
          <a:prstGeom prst="rect">
            <a:avLst/>
          </a:prstGeom>
          <a:noFill/>
          <a:ln>
            <a:noFill/>
          </a:ln>
        </p:spPr>
      </p:pic>
      <p:sp>
        <p:nvSpPr>
          <p:cNvPr id="7" name="TextBox 6">
            <a:extLst>
              <a:ext uri="{FF2B5EF4-FFF2-40B4-BE49-F238E27FC236}">
                <a16:creationId xmlns:a16="http://schemas.microsoft.com/office/drawing/2014/main" id="{4A87205F-EC4B-ED58-D5C1-5557871C64C9}"/>
              </a:ext>
            </a:extLst>
          </p:cNvPr>
          <p:cNvSpPr txBox="1"/>
          <p:nvPr/>
        </p:nvSpPr>
        <p:spPr>
          <a:xfrm>
            <a:off x="379709" y="336789"/>
            <a:ext cx="8560608" cy="584775"/>
          </a:xfrm>
          <a:prstGeom prst="rect">
            <a:avLst/>
          </a:prstGeom>
          <a:noFill/>
        </p:spPr>
        <p:txBody>
          <a:bodyPr wrap="square" rtlCol="0">
            <a:spAutoFit/>
          </a:bodyPr>
          <a:lstStyle/>
          <a:p>
            <a:r>
              <a:rPr lang="en-GB" sz="3200" spc="300">
                <a:solidFill>
                  <a:schemeClr val="accent6">
                    <a:lumMod val="50000"/>
                  </a:schemeClr>
                </a:solidFill>
                <a:latin typeface="Poppins" panose="00000500000000000000" pitchFamily="2" charset="0"/>
                <a:cs typeface="Poppins" panose="00000500000000000000" pitchFamily="2" charset="0"/>
              </a:rPr>
              <a:t>Management &amp; Board</a:t>
            </a:r>
          </a:p>
        </p:txBody>
      </p:sp>
      <p:sp>
        <p:nvSpPr>
          <p:cNvPr id="9" name="TextBox 8">
            <a:extLst>
              <a:ext uri="{FF2B5EF4-FFF2-40B4-BE49-F238E27FC236}">
                <a16:creationId xmlns:a16="http://schemas.microsoft.com/office/drawing/2014/main" id="{F33CACA1-1A1B-89F8-0CEF-DA0D591C2FD8}"/>
              </a:ext>
            </a:extLst>
          </p:cNvPr>
          <p:cNvSpPr txBox="1"/>
          <p:nvPr/>
        </p:nvSpPr>
        <p:spPr>
          <a:xfrm>
            <a:off x="379709" y="92422"/>
            <a:ext cx="2244525" cy="246221"/>
          </a:xfrm>
          <a:prstGeom prst="rect">
            <a:avLst/>
          </a:prstGeom>
          <a:noFill/>
        </p:spPr>
        <p:txBody>
          <a:bodyPr wrap="none" rtlCol="0">
            <a:spAutoFit/>
          </a:bodyPr>
          <a:lstStyle/>
          <a:p>
            <a:r>
              <a:rPr lang="en-US" sz="1000">
                <a:solidFill>
                  <a:schemeClr val="tx1">
                    <a:lumMod val="60000"/>
                    <a:lumOff val="40000"/>
                  </a:schemeClr>
                </a:solidFill>
                <a:latin typeface="Catamaran Light" pitchFamily="2" charset="77"/>
                <a:cs typeface="Catamaran Light" pitchFamily="2" charset="77"/>
              </a:rPr>
              <a:t>TSX-V </a:t>
            </a:r>
            <a:r>
              <a:rPr lang="en-US" sz="1000" b="1">
                <a:solidFill>
                  <a:schemeClr val="tx1">
                    <a:lumMod val="60000"/>
                    <a:lumOff val="40000"/>
                  </a:schemeClr>
                </a:solidFill>
                <a:latin typeface="Catamaran Light" pitchFamily="2" charset="77"/>
                <a:cs typeface="Catamaran Light" pitchFamily="2" charset="77"/>
              </a:rPr>
              <a:t>NTH</a:t>
            </a:r>
            <a:r>
              <a:rPr lang="en-US" sz="1000">
                <a:solidFill>
                  <a:schemeClr val="tx1">
                    <a:lumMod val="60000"/>
                    <a:lumOff val="40000"/>
                  </a:schemeClr>
                </a:solidFill>
                <a:latin typeface="Catamaran Light" pitchFamily="2" charset="77"/>
                <a:cs typeface="Catamaran Light" pitchFamily="2" charset="77"/>
              </a:rPr>
              <a:t> | OTCQB</a:t>
            </a:r>
            <a:r>
              <a:rPr lang="en-US" sz="1000" b="1">
                <a:solidFill>
                  <a:schemeClr val="tx1">
                    <a:lumMod val="60000"/>
                    <a:lumOff val="40000"/>
                  </a:schemeClr>
                </a:solidFill>
                <a:latin typeface="Catamaran Light" pitchFamily="2" charset="77"/>
                <a:cs typeface="Catamaran Light" pitchFamily="2" charset="77"/>
              </a:rPr>
              <a:t> CCWOF </a:t>
            </a:r>
            <a:r>
              <a:rPr lang="en-US" sz="1000">
                <a:solidFill>
                  <a:schemeClr val="tx1">
                    <a:lumMod val="60000"/>
                    <a:lumOff val="40000"/>
                  </a:schemeClr>
                </a:solidFill>
                <a:latin typeface="Catamaran Light" pitchFamily="2" charset="77"/>
                <a:cs typeface="Catamaran Light" pitchFamily="2" charset="77"/>
              </a:rPr>
              <a:t>| FF </a:t>
            </a:r>
            <a:r>
              <a:rPr lang="en-US" sz="1000" b="1">
                <a:solidFill>
                  <a:schemeClr val="tx1">
                    <a:lumMod val="60000"/>
                    <a:lumOff val="40000"/>
                  </a:schemeClr>
                </a:solidFill>
                <a:latin typeface="Catamaran Light" pitchFamily="2" charset="77"/>
                <a:cs typeface="Catamaran Light" pitchFamily="2" charset="77"/>
              </a:rPr>
              <a:t>QN3</a:t>
            </a:r>
          </a:p>
        </p:txBody>
      </p:sp>
      <p:sp>
        <p:nvSpPr>
          <p:cNvPr id="15" name="Rectangle 14">
            <a:extLst>
              <a:ext uri="{FF2B5EF4-FFF2-40B4-BE49-F238E27FC236}">
                <a16:creationId xmlns:a16="http://schemas.microsoft.com/office/drawing/2014/main" id="{E995A032-C80E-C3FE-51E0-4F7FAD46D3F1}"/>
              </a:ext>
            </a:extLst>
          </p:cNvPr>
          <p:cNvSpPr/>
          <p:nvPr/>
        </p:nvSpPr>
        <p:spPr>
          <a:xfrm>
            <a:off x="0" y="5051078"/>
            <a:ext cx="9144000" cy="92422"/>
          </a:xfrm>
          <a:prstGeom prst="rect">
            <a:avLst/>
          </a:prstGeom>
          <a:solidFill>
            <a:srgbClr val="E4A5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descr="Profile photo of Yannick Benoit">
            <a:extLst>
              <a:ext uri="{FF2B5EF4-FFF2-40B4-BE49-F238E27FC236}">
                <a16:creationId xmlns:a16="http://schemas.microsoft.com/office/drawing/2014/main" id="{5FAA9E4E-A0F6-7495-DF58-03476B7E6919}"/>
              </a:ext>
            </a:extLst>
          </p:cNvPr>
          <p:cNvPicPr>
            <a:picLocks noChangeAspect="1"/>
          </p:cNvPicPr>
          <p:nvPr/>
        </p:nvPicPr>
        <p:blipFill>
          <a:blip r:embed="rId9"/>
          <a:srcRect l="30350" t="8540" r="23663" b="44104"/>
          <a:stretch>
            <a:fillRect/>
          </a:stretch>
        </p:blipFill>
        <p:spPr>
          <a:xfrm>
            <a:off x="463518" y="4053568"/>
            <a:ext cx="638562" cy="637425"/>
          </a:xfrm>
          <a:prstGeom prst="rect">
            <a:avLst/>
          </a:prstGeom>
        </p:spPr>
      </p:pic>
    </p:spTree>
    <p:extLst>
      <p:ext uri="{BB962C8B-B14F-4D97-AF65-F5344CB8AC3E}">
        <p14:creationId xmlns:p14="http://schemas.microsoft.com/office/powerpoint/2010/main" val="3139231765"/>
      </p:ext>
    </p:extLst>
  </p:cSld>
  <p:clrMapOvr>
    <a:masterClrMapping/>
  </p:clrMapOvr>
  <p:extLst>
    <p:ext uri="{6950BFC3-D8DA-4A85-94F7-54DA5524770B}">
      <p188:commentRel xmlns:p188="http://schemas.microsoft.com/office/powerpoint/2018/8/main" r:id="rId3"/>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pic>
        <p:nvPicPr>
          <p:cNvPr id="345" name="Google Shape;345;p18"/>
          <p:cNvPicPr preferRelativeResize="0"/>
          <p:nvPr/>
        </p:nvPicPr>
        <p:blipFill>
          <a:blip r:embed="rId3">
            <a:grayscl/>
          </a:blip>
          <a:srcRect l="16498" r="16498"/>
          <a:stretch/>
        </p:blipFill>
        <p:spPr>
          <a:xfrm>
            <a:off x="3981435" y="-1"/>
            <a:ext cx="5162560" cy="5144400"/>
          </a:xfrm>
          <a:prstGeom prst="rect">
            <a:avLst/>
          </a:prstGeom>
          <a:noFill/>
          <a:ln>
            <a:noFill/>
          </a:ln>
        </p:spPr>
      </p:pic>
      <p:sp>
        <p:nvSpPr>
          <p:cNvPr id="5" name="Rectangle 4">
            <a:extLst>
              <a:ext uri="{FF2B5EF4-FFF2-40B4-BE49-F238E27FC236}">
                <a16:creationId xmlns:a16="http://schemas.microsoft.com/office/drawing/2014/main" id="{2EA3B537-F401-6B7C-A69E-B8A9B911E108}"/>
              </a:ext>
            </a:extLst>
          </p:cNvPr>
          <p:cNvSpPr/>
          <p:nvPr/>
        </p:nvSpPr>
        <p:spPr>
          <a:xfrm>
            <a:off x="5593150" y="-900"/>
            <a:ext cx="853300" cy="5143501"/>
          </a:xfrm>
          <a:prstGeom prst="rect">
            <a:avLst/>
          </a:prstGeom>
          <a:solidFill>
            <a:schemeClr val="accent4">
              <a:lumMod val="60000"/>
              <a:lumOff val="4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 name="Rectangle 2">
            <a:extLst>
              <a:ext uri="{FF2B5EF4-FFF2-40B4-BE49-F238E27FC236}">
                <a16:creationId xmlns:a16="http://schemas.microsoft.com/office/drawing/2014/main" id="{2AEFF597-E948-B6A3-694D-9F5D1E4BC08A}"/>
              </a:ext>
            </a:extLst>
          </p:cNvPr>
          <p:cNvSpPr/>
          <p:nvPr/>
        </p:nvSpPr>
        <p:spPr>
          <a:xfrm>
            <a:off x="0" y="-1"/>
            <a:ext cx="6019800" cy="51435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47" name="Google Shape;347;p18"/>
          <p:cNvSpPr txBox="1">
            <a:spLocks noGrp="1"/>
          </p:cNvSpPr>
          <p:nvPr>
            <p:ph type="subTitle" idx="1"/>
          </p:nvPr>
        </p:nvSpPr>
        <p:spPr>
          <a:xfrm>
            <a:off x="3067647" y="966162"/>
            <a:ext cx="2682214" cy="20130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b="1">
                <a:solidFill>
                  <a:srgbClr val="222222"/>
                </a:solidFill>
                <a:latin typeface="Poppins" panose="00000500000000000000" pitchFamily="2" charset="0"/>
                <a:ea typeface="Catamaran"/>
                <a:cs typeface="Poppins" panose="00000500000000000000" pitchFamily="2" charset="0"/>
                <a:sym typeface="Catamaran"/>
              </a:rPr>
              <a:t>FRANK BASA </a:t>
            </a:r>
            <a:r>
              <a:rPr lang="en-GB" b="1" err="1">
                <a:solidFill>
                  <a:srgbClr val="222222"/>
                </a:solidFill>
                <a:latin typeface="Poppins" panose="00000500000000000000" pitchFamily="2" charset="0"/>
                <a:ea typeface="Catamaran"/>
                <a:cs typeface="Poppins" panose="00000500000000000000" pitchFamily="2" charset="0"/>
                <a:sym typeface="Catamaran"/>
              </a:rPr>
              <a:t>P.Eng</a:t>
            </a:r>
            <a:endParaRPr b="1">
              <a:solidFill>
                <a:srgbClr val="222222"/>
              </a:solidFill>
              <a:latin typeface="Poppins" panose="00000500000000000000" pitchFamily="2" charset="0"/>
              <a:ea typeface="Catamaran"/>
              <a:cs typeface="Poppins" panose="00000500000000000000" pitchFamily="2" charset="0"/>
              <a:sym typeface="Catamaran"/>
            </a:endParaRPr>
          </a:p>
          <a:p>
            <a:pPr marL="0" lvl="0" indent="0" algn="l" rtl="0">
              <a:lnSpc>
                <a:spcPct val="100000"/>
              </a:lnSpc>
              <a:spcBef>
                <a:spcPts val="0"/>
              </a:spcBef>
              <a:spcAft>
                <a:spcPts val="0"/>
              </a:spcAft>
              <a:buClr>
                <a:schemeClr val="dk1"/>
              </a:buClr>
              <a:buSzPts val="1100"/>
              <a:buFont typeface="Arial"/>
              <a:buNone/>
            </a:pPr>
            <a:r>
              <a:rPr lang="en-GB" b="1">
                <a:solidFill>
                  <a:srgbClr val="222222"/>
                </a:solidFill>
                <a:latin typeface="Poppins" panose="00000500000000000000" pitchFamily="2" charset="0"/>
                <a:ea typeface="Catamaran"/>
                <a:cs typeface="Poppins" panose="00000500000000000000" pitchFamily="2" charset="0"/>
                <a:sym typeface="Catamaran"/>
              </a:rPr>
              <a:t>CEO President</a:t>
            </a:r>
            <a:endParaRPr>
              <a:solidFill>
                <a:srgbClr val="222222"/>
              </a:solidFill>
              <a:latin typeface="Poppins" panose="00000500000000000000" pitchFamily="2" charset="0"/>
              <a:cs typeface="Poppins" panose="00000500000000000000" pitchFamily="2" charset="0"/>
            </a:endParaRPr>
          </a:p>
          <a:p>
            <a:pPr marL="0" lvl="0" indent="0">
              <a:buSzPts val="1100"/>
            </a:pPr>
            <a:r>
              <a:rPr lang="en-CA">
                <a:solidFill>
                  <a:srgbClr val="222222"/>
                </a:solidFill>
                <a:latin typeface="Poppins" panose="00000500000000000000" pitchFamily="2" charset="0"/>
                <a:cs typeface="Poppins" panose="00000500000000000000" pitchFamily="2" charset="0"/>
              </a:rPr>
              <a:t>frank@nordpreciousmetals.com+1 416 625 2342</a:t>
            </a:r>
          </a:p>
          <a:p>
            <a:pPr marL="0" lvl="0" indent="0" algn="l" rtl="0">
              <a:lnSpc>
                <a:spcPct val="100000"/>
              </a:lnSpc>
              <a:spcBef>
                <a:spcPts val="0"/>
              </a:spcBef>
              <a:spcAft>
                <a:spcPts val="0"/>
              </a:spcAft>
              <a:buClr>
                <a:schemeClr val="dk1"/>
              </a:buClr>
              <a:buSzPts val="1100"/>
              <a:buFont typeface="Arial"/>
              <a:buNone/>
            </a:pPr>
            <a:endParaRPr>
              <a:solidFill>
                <a:srgbClr val="222222"/>
              </a:solidFill>
              <a:latin typeface="Poppins" panose="00000500000000000000" pitchFamily="2" charset="0"/>
              <a:cs typeface="Poppins" panose="00000500000000000000" pitchFamily="2" charset="0"/>
            </a:endParaRPr>
          </a:p>
          <a:p>
            <a:pPr marL="0" lvl="0" indent="0" algn="l" rtl="0">
              <a:lnSpc>
                <a:spcPct val="100000"/>
              </a:lnSpc>
              <a:spcBef>
                <a:spcPts val="0"/>
              </a:spcBef>
              <a:spcAft>
                <a:spcPts val="0"/>
              </a:spcAft>
              <a:buClr>
                <a:schemeClr val="dk1"/>
              </a:buClr>
              <a:buSzPts val="1100"/>
              <a:buFont typeface="Arial"/>
              <a:buNone/>
            </a:pPr>
            <a:r>
              <a:rPr lang="en-CA" b="1">
                <a:solidFill>
                  <a:srgbClr val="222222"/>
                </a:solidFill>
                <a:latin typeface="Poppins" panose="00000500000000000000" pitchFamily="2" charset="0"/>
                <a:ea typeface="Catamaran"/>
                <a:cs typeface="Poppins" panose="00000500000000000000" pitchFamily="2" charset="0"/>
                <a:sym typeface="Catamaran"/>
              </a:rPr>
              <a:t>WAYNE CHEVELDAYOFF </a:t>
            </a:r>
            <a:endParaRPr>
              <a:solidFill>
                <a:srgbClr val="222222"/>
              </a:solidFill>
              <a:latin typeface="Poppins" panose="00000500000000000000" pitchFamily="2" charset="0"/>
              <a:cs typeface="Poppins" panose="00000500000000000000" pitchFamily="2" charset="0"/>
            </a:endParaRPr>
          </a:p>
          <a:p>
            <a:pPr marL="0" lvl="0" indent="0" algn="l" rtl="0">
              <a:lnSpc>
                <a:spcPct val="100000"/>
              </a:lnSpc>
              <a:spcBef>
                <a:spcPts val="0"/>
              </a:spcBef>
              <a:spcAft>
                <a:spcPts val="0"/>
              </a:spcAft>
              <a:buClr>
                <a:schemeClr val="dk1"/>
              </a:buClr>
              <a:buSzPts val="1100"/>
              <a:buFont typeface="Arial"/>
              <a:buNone/>
            </a:pPr>
            <a:r>
              <a:rPr lang="en-CA" b="1">
                <a:solidFill>
                  <a:srgbClr val="222222"/>
                </a:solidFill>
                <a:latin typeface="Poppins" panose="00000500000000000000" pitchFamily="2" charset="0"/>
                <a:ea typeface="Catamaran"/>
                <a:cs typeface="Poppins" panose="00000500000000000000" pitchFamily="2" charset="0"/>
                <a:sym typeface="Catamaran"/>
              </a:rPr>
              <a:t>Corporate Communications</a:t>
            </a:r>
            <a:endParaRPr>
              <a:solidFill>
                <a:srgbClr val="222222"/>
              </a:solidFill>
              <a:latin typeface="Poppins" panose="00000500000000000000" pitchFamily="2" charset="0"/>
              <a:cs typeface="Poppins" panose="00000500000000000000" pitchFamily="2" charset="0"/>
            </a:endParaRPr>
          </a:p>
          <a:p>
            <a:pPr marL="0" lvl="0" indent="0" algn="l" rtl="0">
              <a:lnSpc>
                <a:spcPct val="100000"/>
              </a:lnSpc>
              <a:spcBef>
                <a:spcPts val="0"/>
              </a:spcBef>
              <a:spcAft>
                <a:spcPts val="0"/>
              </a:spcAft>
              <a:buClr>
                <a:schemeClr val="dk1"/>
              </a:buClr>
              <a:buSzPts val="1100"/>
              <a:buFont typeface="Arial"/>
              <a:buNone/>
            </a:pPr>
            <a:r>
              <a:rPr lang="en-CA">
                <a:solidFill>
                  <a:srgbClr val="222222"/>
                </a:solidFill>
                <a:latin typeface="Poppins" panose="00000500000000000000" pitchFamily="2" charset="0"/>
                <a:cs typeface="Poppins" panose="00000500000000000000" pitchFamily="2" charset="0"/>
              </a:rPr>
              <a:t>waynecheveldayoff@gmail.com </a:t>
            </a:r>
            <a:endParaRPr>
              <a:solidFill>
                <a:srgbClr val="222222"/>
              </a:solidFill>
              <a:latin typeface="Poppins" panose="00000500000000000000" pitchFamily="2" charset="0"/>
              <a:cs typeface="Poppins" panose="00000500000000000000" pitchFamily="2" charset="0"/>
            </a:endParaRPr>
          </a:p>
          <a:p>
            <a:pPr marL="0" lvl="0" indent="0" algn="l" rtl="0">
              <a:lnSpc>
                <a:spcPct val="100000"/>
              </a:lnSpc>
              <a:spcBef>
                <a:spcPts val="0"/>
              </a:spcBef>
              <a:spcAft>
                <a:spcPts val="0"/>
              </a:spcAft>
              <a:buClr>
                <a:schemeClr val="dk1"/>
              </a:buClr>
              <a:buSzPts val="1100"/>
              <a:buFont typeface="Arial"/>
              <a:buNone/>
            </a:pPr>
            <a:r>
              <a:rPr lang="en-CA">
                <a:solidFill>
                  <a:srgbClr val="222222"/>
                </a:solidFill>
                <a:latin typeface="Poppins" panose="00000500000000000000" pitchFamily="2" charset="0"/>
                <a:cs typeface="Poppins" panose="00000500000000000000" pitchFamily="2" charset="0"/>
              </a:rPr>
              <a:t>+1 416-710-2410</a:t>
            </a:r>
            <a:endParaRPr>
              <a:solidFill>
                <a:srgbClr val="222222"/>
              </a:solidFill>
              <a:latin typeface="Poppins" panose="00000500000000000000" pitchFamily="2" charset="0"/>
              <a:cs typeface="Poppins" panose="00000500000000000000" pitchFamily="2" charset="0"/>
            </a:endParaRPr>
          </a:p>
          <a:p>
            <a:pPr marL="0" lvl="0" indent="0" algn="l" rtl="0">
              <a:lnSpc>
                <a:spcPct val="100000"/>
              </a:lnSpc>
              <a:spcBef>
                <a:spcPts val="0"/>
              </a:spcBef>
              <a:spcAft>
                <a:spcPts val="0"/>
              </a:spcAft>
              <a:buClr>
                <a:schemeClr val="dk1"/>
              </a:buClr>
              <a:buSzPts val="1100"/>
              <a:buFont typeface="Arial"/>
              <a:buNone/>
            </a:pPr>
            <a:endParaRPr>
              <a:solidFill>
                <a:srgbClr val="222222"/>
              </a:solidFill>
              <a:latin typeface="Poppins" panose="00000500000000000000" pitchFamily="2" charset="0"/>
              <a:cs typeface="Poppins" panose="00000500000000000000" pitchFamily="2" charset="0"/>
            </a:endParaRPr>
          </a:p>
          <a:p>
            <a:pPr marL="0" lvl="0" indent="0" algn="l" rtl="0">
              <a:lnSpc>
                <a:spcPct val="100000"/>
              </a:lnSpc>
              <a:spcBef>
                <a:spcPts val="0"/>
              </a:spcBef>
              <a:spcAft>
                <a:spcPts val="0"/>
              </a:spcAft>
              <a:buClr>
                <a:schemeClr val="dk1"/>
              </a:buClr>
              <a:buSzPts val="1100"/>
              <a:buFont typeface="Arial"/>
              <a:buNone/>
            </a:pPr>
            <a:r>
              <a:rPr lang="en-CA" b="1">
                <a:solidFill>
                  <a:srgbClr val="222222"/>
                </a:solidFill>
                <a:latin typeface="Poppins" panose="00000500000000000000" pitchFamily="2" charset="0"/>
                <a:cs typeface="Poppins" panose="00000500000000000000" pitchFamily="2" charset="0"/>
              </a:rPr>
              <a:t>OFFICE</a:t>
            </a:r>
            <a:endParaRPr>
              <a:solidFill>
                <a:srgbClr val="222222"/>
              </a:solidFill>
              <a:latin typeface="Poppins" panose="00000500000000000000" pitchFamily="2" charset="0"/>
              <a:cs typeface="Poppins" panose="00000500000000000000" pitchFamily="2" charset="0"/>
            </a:endParaRPr>
          </a:p>
          <a:p>
            <a:pPr marL="0" lvl="0" indent="0" algn="l" rtl="0">
              <a:lnSpc>
                <a:spcPct val="100000"/>
              </a:lnSpc>
              <a:spcBef>
                <a:spcPts val="0"/>
              </a:spcBef>
              <a:spcAft>
                <a:spcPts val="0"/>
              </a:spcAft>
              <a:buClr>
                <a:schemeClr val="dk1"/>
              </a:buClr>
              <a:buSzPts val="1100"/>
              <a:buFont typeface="Arial"/>
              <a:buNone/>
            </a:pPr>
            <a:r>
              <a:rPr lang="en-CA">
                <a:solidFill>
                  <a:srgbClr val="222222"/>
                </a:solidFill>
                <a:latin typeface="Poppins" panose="00000500000000000000" pitchFamily="2" charset="0"/>
                <a:cs typeface="Poppins" panose="00000500000000000000" pitchFamily="2" charset="0"/>
              </a:rPr>
              <a:t>1 Presley Street</a:t>
            </a:r>
          </a:p>
          <a:p>
            <a:pPr marL="0" lvl="0" indent="0" algn="l" rtl="0">
              <a:lnSpc>
                <a:spcPct val="100000"/>
              </a:lnSpc>
              <a:spcBef>
                <a:spcPts val="0"/>
              </a:spcBef>
              <a:spcAft>
                <a:spcPts val="0"/>
              </a:spcAft>
              <a:buClr>
                <a:schemeClr val="dk1"/>
              </a:buClr>
              <a:buSzPts val="1100"/>
              <a:buFont typeface="Arial"/>
              <a:buNone/>
            </a:pPr>
            <a:r>
              <a:rPr lang="en-CA">
                <a:solidFill>
                  <a:srgbClr val="222222"/>
                </a:solidFill>
                <a:latin typeface="Poppins" panose="00000500000000000000" pitchFamily="2" charset="0"/>
                <a:cs typeface="Poppins" panose="00000500000000000000" pitchFamily="2" charset="0"/>
              </a:rPr>
              <a:t>Cobalt Ontario</a:t>
            </a:r>
          </a:p>
          <a:p>
            <a:pPr marL="0" lvl="0" indent="0" algn="l" rtl="0">
              <a:lnSpc>
                <a:spcPct val="100000"/>
              </a:lnSpc>
              <a:spcBef>
                <a:spcPts val="0"/>
              </a:spcBef>
              <a:spcAft>
                <a:spcPts val="0"/>
              </a:spcAft>
              <a:buClr>
                <a:schemeClr val="dk1"/>
              </a:buClr>
              <a:buSzPts val="1100"/>
              <a:buFont typeface="Arial"/>
              <a:buNone/>
            </a:pPr>
            <a:r>
              <a:rPr lang="en-CA">
                <a:solidFill>
                  <a:srgbClr val="222222"/>
                </a:solidFill>
                <a:latin typeface="Poppins" panose="00000500000000000000" pitchFamily="2" charset="0"/>
                <a:cs typeface="Poppins" panose="00000500000000000000" pitchFamily="2" charset="0"/>
              </a:rPr>
              <a:t>P0J 1K0</a:t>
            </a:r>
            <a:endParaRPr>
              <a:solidFill>
                <a:srgbClr val="222222"/>
              </a:solidFill>
              <a:latin typeface="Poppins" panose="00000500000000000000" pitchFamily="2" charset="0"/>
              <a:cs typeface="Poppins" panose="00000500000000000000" pitchFamily="2" charset="0"/>
            </a:endParaRPr>
          </a:p>
          <a:p>
            <a:pPr marL="0" lvl="0" indent="0" algn="l" rtl="0">
              <a:lnSpc>
                <a:spcPct val="100000"/>
              </a:lnSpc>
              <a:spcBef>
                <a:spcPts val="0"/>
              </a:spcBef>
              <a:spcAft>
                <a:spcPts val="0"/>
              </a:spcAft>
              <a:buClr>
                <a:schemeClr val="dk1"/>
              </a:buClr>
              <a:buSzPts val="1100"/>
              <a:buFont typeface="Arial"/>
              <a:buNone/>
            </a:pPr>
            <a:endParaRPr>
              <a:solidFill>
                <a:srgbClr val="222222"/>
              </a:solidFill>
              <a:latin typeface="Poppins" panose="00000500000000000000" pitchFamily="2" charset="0"/>
              <a:cs typeface="Poppins" panose="00000500000000000000" pitchFamily="2" charset="0"/>
            </a:endParaRPr>
          </a:p>
          <a:p>
            <a:pPr marL="0" lvl="0" indent="0" algn="l" rtl="0">
              <a:lnSpc>
                <a:spcPct val="100000"/>
              </a:lnSpc>
              <a:spcBef>
                <a:spcPts val="0"/>
              </a:spcBef>
              <a:spcAft>
                <a:spcPts val="0"/>
              </a:spcAft>
              <a:buClr>
                <a:schemeClr val="dk1"/>
              </a:buClr>
              <a:buSzPts val="1100"/>
              <a:buFont typeface="Arial"/>
              <a:buNone/>
            </a:pPr>
            <a:r>
              <a:rPr lang="en-GB">
                <a:solidFill>
                  <a:srgbClr val="222222"/>
                </a:solidFill>
                <a:latin typeface="Poppins" panose="00000500000000000000" pitchFamily="2" charset="0"/>
                <a:cs typeface="Poppins" panose="00000500000000000000" pitchFamily="2" charset="0"/>
              </a:rPr>
              <a:t>nordpreciousmetals.com</a:t>
            </a:r>
            <a:endParaRPr>
              <a:solidFill>
                <a:srgbClr val="222222"/>
              </a:solidFill>
              <a:latin typeface="Poppins" panose="00000500000000000000" pitchFamily="2" charset="0"/>
              <a:cs typeface="Poppins" panose="00000500000000000000" pitchFamily="2" charset="0"/>
            </a:endParaRPr>
          </a:p>
          <a:p>
            <a:pPr marL="0" lvl="0" indent="0" algn="l" rtl="0">
              <a:lnSpc>
                <a:spcPct val="100000"/>
              </a:lnSpc>
              <a:spcBef>
                <a:spcPts val="0"/>
              </a:spcBef>
              <a:spcAft>
                <a:spcPts val="0"/>
              </a:spcAft>
              <a:buClr>
                <a:schemeClr val="dk1"/>
              </a:buClr>
              <a:buSzPts val="1100"/>
              <a:buFont typeface="Arial"/>
              <a:buNone/>
            </a:pPr>
            <a:endParaRPr>
              <a:solidFill>
                <a:srgbClr val="222222"/>
              </a:solidFill>
              <a:latin typeface="Poppins" panose="00000500000000000000" pitchFamily="2" charset="0"/>
              <a:cs typeface="Poppins" panose="00000500000000000000" pitchFamily="2" charset="0"/>
            </a:endParaRPr>
          </a:p>
          <a:p>
            <a:pPr marL="0" lvl="0" indent="0" algn="l" rtl="0">
              <a:lnSpc>
                <a:spcPct val="100000"/>
              </a:lnSpc>
              <a:spcBef>
                <a:spcPts val="0"/>
              </a:spcBef>
              <a:spcAft>
                <a:spcPts val="0"/>
              </a:spcAft>
              <a:buClr>
                <a:schemeClr val="dk1"/>
              </a:buClr>
              <a:buSzPts val="1100"/>
              <a:buFont typeface="Arial"/>
              <a:buNone/>
            </a:pPr>
            <a:endParaRPr>
              <a:solidFill>
                <a:srgbClr val="222222"/>
              </a:solidFill>
              <a:latin typeface="Poppins" panose="00000500000000000000" pitchFamily="2" charset="0"/>
              <a:cs typeface="Poppins" panose="00000500000000000000" pitchFamily="2" charset="0"/>
            </a:endParaRPr>
          </a:p>
        </p:txBody>
      </p:sp>
      <p:pic>
        <p:nvPicPr>
          <p:cNvPr id="348" name="Google Shape;348;p18"/>
          <p:cNvPicPr preferRelativeResize="0"/>
          <p:nvPr/>
        </p:nvPicPr>
        <p:blipFill rotWithShape="1">
          <a:blip r:embed="rId4">
            <a:alphaModFix/>
          </a:blip>
          <a:srcRect/>
          <a:stretch/>
        </p:blipFill>
        <p:spPr>
          <a:xfrm>
            <a:off x="572783" y="1434812"/>
            <a:ext cx="2273874" cy="2273874"/>
          </a:xfrm>
          <a:prstGeom prst="rect">
            <a:avLst/>
          </a:prstGeom>
          <a:noFill/>
          <a:ln>
            <a:noFill/>
          </a:ln>
        </p:spPr>
      </p:pic>
      <p:sp>
        <p:nvSpPr>
          <p:cNvPr id="349" name="Google Shape;349;p18"/>
          <p:cNvSpPr txBox="1"/>
          <p:nvPr/>
        </p:nvSpPr>
        <p:spPr>
          <a:xfrm>
            <a:off x="572783" y="4555324"/>
            <a:ext cx="2573100" cy="3078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1400" b="1" i="0" u="none" strike="noStrike" kern="0" cap="none" spc="0" normalizeH="0" baseline="0" noProof="0">
                <a:ln>
                  <a:noFill/>
                </a:ln>
                <a:solidFill>
                  <a:srgbClr val="FFFFFF"/>
                </a:solidFill>
                <a:effectLst/>
                <a:uLnTx/>
                <a:uFillTx/>
                <a:latin typeface="Catamaran"/>
                <a:ea typeface="Catamaran"/>
                <a:cs typeface="Catamaran"/>
                <a:sym typeface="Catamaran"/>
              </a:rPr>
              <a:t>www.nordpreciousmetals.com</a:t>
            </a:r>
            <a:endParaRPr kumimoji="0" sz="1400" b="1" i="0" u="none" strike="noStrike" kern="0" cap="none" spc="0" normalizeH="0" baseline="0" noProof="0">
              <a:ln>
                <a:noFill/>
              </a:ln>
              <a:solidFill>
                <a:srgbClr val="FFFFFF"/>
              </a:solidFill>
              <a:effectLst/>
              <a:uLnTx/>
              <a:uFillTx/>
              <a:latin typeface="Catamaran"/>
              <a:ea typeface="Catamaran"/>
              <a:cs typeface="Catamaran"/>
              <a:sym typeface="Catamaran"/>
            </a:endParaRPr>
          </a:p>
        </p:txBody>
      </p:sp>
      <p:sp>
        <p:nvSpPr>
          <p:cNvPr id="6" name="Slide Number Placeholder 5">
            <a:extLst>
              <a:ext uri="{FF2B5EF4-FFF2-40B4-BE49-F238E27FC236}">
                <a16:creationId xmlns:a16="http://schemas.microsoft.com/office/drawing/2014/main" id="{C7CB8211-F065-2403-FE20-EF9C485C4F5E}"/>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DF89371C-F3DE-41CE-8C98-062F12E79520}" type="slidenum">
              <a:rPr kumimoji="0" lang="en-GB" sz="1200" b="0" i="0" u="none" strike="noStrike" kern="0" cap="none" spc="0" normalizeH="0" baseline="0" noProof="0" smtClean="0">
                <a:ln>
                  <a:noFill/>
                </a:ln>
                <a:solidFill>
                  <a:srgbClr val="434343">
                    <a:tint val="82000"/>
                  </a:srgbClr>
                </a:solidFill>
                <a:effectLst/>
                <a:uLnTx/>
                <a:uFillTx/>
                <a:latin typeface="Poppins" panose="00000500000000000000" pitchFamily="2" charset="0"/>
                <a:cs typeface="Poppins" panose="00000500000000000000" pitchFamily="2" charset="0"/>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17</a:t>
            </a:fld>
            <a:endParaRPr kumimoji="0" lang="en-GB" sz="1200" b="0" i="0" u="none" strike="noStrike" kern="0" cap="none" spc="0" normalizeH="0" baseline="0" noProof="0">
              <a:ln>
                <a:noFill/>
              </a:ln>
              <a:solidFill>
                <a:srgbClr val="434343">
                  <a:tint val="82000"/>
                </a:srgbClr>
              </a:solidFill>
              <a:effectLst/>
              <a:uLnTx/>
              <a:uFillTx/>
              <a:latin typeface="Poppins" panose="00000500000000000000" pitchFamily="2" charset="0"/>
              <a:cs typeface="Poppins" panose="00000500000000000000" pitchFamily="2" charset="0"/>
              <a:sym typeface="Arial"/>
            </a:endParaRPr>
          </a:p>
        </p:txBody>
      </p:sp>
      <p:sp>
        <p:nvSpPr>
          <p:cNvPr id="4" name="Rectangle 3">
            <a:extLst>
              <a:ext uri="{FF2B5EF4-FFF2-40B4-BE49-F238E27FC236}">
                <a16:creationId xmlns:a16="http://schemas.microsoft.com/office/drawing/2014/main" id="{579BA9B6-F54A-5061-D252-32A57A8DDE7F}"/>
              </a:ext>
            </a:extLst>
          </p:cNvPr>
          <p:cNvSpPr/>
          <p:nvPr/>
        </p:nvSpPr>
        <p:spPr>
          <a:xfrm>
            <a:off x="0" y="5051078"/>
            <a:ext cx="9144000" cy="92422"/>
          </a:xfrm>
          <a:prstGeom prst="rect">
            <a:avLst/>
          </a:prstGeom>
          <a:solidFill>
            <a:srgbClr val="E4A5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13A5B23C-F506-3A28-D94E-8303784A9ACD}"/>
              </a:ext>
            </a:extLst>
          </p:cNvPr>
          <p:cNvSpPr txBox="1"/>
          <p:nvPr/>
        </p:nvSpPr>
        <p:spPr>
          <a:xfrm>
            <a:off x="379709" y="92422"/>
            <a:ext cx="2244525" cy="246221"/>
          </a:xfrm>
          <a:prstGeom prst="rect">
            <a:avLst/>
          </a:prstGeom>
          <a:noFill/>
        </p:spPr>
        <p:txBody>
          <a:bodyPr wrap="none" rtlCol="0">
            <a:spAutoFit/>
          </a:bodyPr>
          <a:lstStyle/>
          <a:p>
            <a:r>
              <a:rPr lang="en-US" sz="1000">
                <a:solidFill>
                  <a:schemeClr val="tx1">
                    <a:lumMod val="60000"/>
                    <a:lumOff val="40000"/>
                  </a:schemeClr>
                </a:solidFill>
                <a:latin typeface="Catamaran Light" pitchFamily="2" charset="77"/>
                <a:cs typeface="Catamaran Light" pitchFamily="2" charset="77"/>
              </a:rPr>
              <a:t>TSX-V </a:t>
            </a:r>
            <a:r>
              <a:rPr lang="en-US" sz="1000" b="1">
                <a:solidFill>
                  <a:schemeClr val="tx1">
                    <a:lumMod val="60000"/>
                    <a:lumOff val="40000"/>
                  </a:schemeClr>
                </a:solidFill>
                <a:latin typeface="Catamaran Light" pitchFamily="2" charset="77"/>
                <a:cs typeface="Catamaran Light" pitchFamily="2" charset="77"/>
              </a:rPr>
              <a:t>NTH</a:t>
            </a:r>
            <a:r>
              <a:rPr lang="en-US" sz="1000">
                <a:solidFill>
                  <a:schemeClr val="tx1">
                    <a:lumMod val="60000"/>
                    <a:lumOff val="40000"/>
                  </a:schemeClr>
                </a:solidFill>
                <a:latin typeface="Catamaran Light" pitchFamily="2" charset="77"/>
                <a:cs typeface="Catamaran Light" pitchFamily="2" charset="77"/>
              </a:rPr>
              <a:t> | OTCQB</a:t>
            </a:r>
            <a:r>
              <a:rPr lang="en-US" sz="1000" b="1">
                <a:solidFill>
                  <a:schemeClr val="tx1">
                    <a:lumMod val="60000"/>
                    <a:lumOff val="40000"/>
                  </a:schemeClr>
                </a:solidFill>
                <a:latin typeface="Catamaran Light" pitchFamily="2" charset="77"/>
                <a:cs typeface="Catamaran Light" pitchFamily="2" charset="77"/>
              </a:rPr>
              <a:t> CCWOF </a:t>
            </a:r>
            <a:r>
              <a:rPr lang="en-US" sz="1000">
                <a:solidFill>
                  <a:schemeClr val="tx1">
                    <a:lumMod val="60000"/>
                    <a:lumOff val="40000"/>
                  </a:schemeClr>
                </a:solidFill>
                <a:latin typeface="Catamaran Light" pitchFamily="2" charset="77"/>
                <a:cs typeface="Catamaran Light" pitchFamily="2" charset="77"/>
              </a:rPr>
              <a:t>| FF </a:t>
            </a:r>
            <a:r>
              <a:rPr lang="en-US" sz="1000" b="1">
                <a:solidFill>
                  <a:schemeClr val="tx1">
                    <a:lumMod val="60000"/>
                    <a:lumOff val="40000"/>
                  </a:schemeClr>
                </a:solidFill>
                <a:latin typeface="Catamaran Light" pitchFamily="2" charset="77"/>
                <a:cs typeface="Catamaran Light" pitchFamily="2" charset="77"/>
              </a:rPr>
              <a:t>QN3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anada Cobalt Works discovers high-grade gold at Castle mine - MINING.COM">
            <a:extLst>
              <a:ext uri="{FF2B5EF4-FFF2-40B4-BE49-F238E27FC236}">
                <a16:creationId xmlns:a16="http://schemas.microsoft.com/office/drawing/2014/main" id="{81D1FD89-F797-FBF1-15B6-2BE01DFB0E77}"/>
              </a:ext>
            </a:extLst>
          </p:cNvPr>
          <p:cNvPicPr>
            <a:picLocks noChangeAspect="1" noChangeArrowheads="1"/>
          </p:cNvPicPr>
          <p:nvPr/>
        </p:nvPicPr>
        <p:blipFill rotWithShape="1">
          <a:blip r:embed="rId2">
            <a:alphaModFix amt="35000"/>
            <a:extLst>
              <a:ext uri="{BEBA8EAE-BF5A-486C-A8C5-ECC9F3942E4B}">
                <a14:imgProps xmlns:a14="http://schemas.microsoft.com/office/drawing/2010/main">
                  <a14:imgLayer r:embed="rId3">
                    <a14:imgEffect>
                      <a14:artisticBlur radius="4"/>
                    </a14:imgEffect>
                    <a14:imgEffect>
                      <a14:saturation sat="0"/>
                    </a14:imgEffect>
                    <a14:imgEffect>
                      <a14:brightnessContrast bright="-40000" contrast="20000"/>
                    </a14:imgEffect>
                  </a14:imgLayer>
                </a14:imgProps>
              </a:ext>
              <a:ext uri="{28A0092B-C50C-407E-A947-70E740481C1C}">
                <a14:useLocalDpi xmlns:a14="http://schemas.microsoft.com/office/drawing/2010/main" val="0"/>
              </a:ext>
            </a:extLst>
          </a:blip>
          <a:srcRect l="617" r="617"/>
          <a:stretch/>
        </p:blipFill>
        <p:spPr bwMode="auto">
          <a:xfrm>
            <a:off x="-4"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078D4E6-48C6-031C-9B1E-B87BEF288D8A}"/>
              </a:ext>
            </a:extLst>
          </p:cNvPr>
          <p:cNvSpPr txBox="1"/>
          <p:nvPr/>
        </p:nvSpPr>
        <p:spPr>
          <a:xfrm>
            <a:off x="2377326" y="4573505"/>
            <a:ext cx="4389343" cy="369332"/>
          </a:xfrm>
          <a:prstGeom prst="rect">
            <a:avLst/>
          </a:prstGeom>
          <a:noFill/>
        </p:spPr>
        <p:txBody>
          <a:bodyPr wrap="none" rtlCol="0">
            <a:spAutoFit/>
          </a:bodyPr>
          <a:lstStyle/>
          <a:p>
            <a:pPr algn="ctr"/>
            <a:r>
              <a:rPr lang="en-GB" sz="1800">
                <a:solidFill>
                  <a:schemeClr val="accent6">
                    <a:lumMod val="50000"/>
                  </a:schemeClr>
                </a:solidFill>
                <a:latin typeface="Poppins" panose="00000500000000000000" pitchFamily="2" charset="0"/>
                <a:cs typeface="Poppins" panose="00000500000000000000" pitchFamily="2" charset="0"/>
              </a:rPr>
              <a:t>TSX-V: NTH . OTCQB: CCWOF . FF: QN3</a:t>
            </a:r>
          </a:p>
        </p:txBody>
      </p:sp>
      <p:cxnSp>
        <p:nvCxnSpPr>
          <p:cNvPr id="12" name="Straight Connector 11">
            <a:extLst>
              <a:ext uri="{FF2B5EF4-FFF2-40B4-BE49-F238E27FC236}">
                <a16:creationId xmlns:a16="http://schemas.microsoft.com/office/drawing/2014/main" id="{0D05833C-30D3-C9C4-68ED-D2A392214F08}"/>
              </a:ext>
            </a:extLst>
          </p:cNvPr>
          <p:cNvCxnSpPr>
            <a:cxnSpLocks/>
          </p:cNvCxnSpPr>
          <p:nvPr/>
        </p:nvCxnSpPr>
        <p:spPr>
          <a:xfrm>
            <a:off x="1640539" y="4441953"/>
            <a:ext cx="5862918"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E187825C-289E-9293-7B24-46275D39E617}"/>
              </a:ext>
            </a:extLst>
          </p:cNvPr>
          <p:cNvSpPr txBox="1"/>
          <p:nvPr/>
        </p:nvSpPr>
        <p:spPr>
          <a:xfrm>
            <a:off x="2435033" y="2220910"/>
            <a:ext cx="4273927" cy="923330"/>
          </a:xfrm>
          <a:prstGeom prst="rect">
            <a:avLst/>
          </a:prstGeom>
          <a:noFill/>
        </p:spPr>
        <p:txBody>
          <a:bodyPr wrap="none" rtlCol="0">
            <a:spAutoFit/>
          </a:bodyPr>
          <a:lstStyle/>
          <a:p>
            <a:r>
              <a:rPr lang="en-GB" sz="5400" b="1" spc="600">
                <a:solidFill>
                  <a:schemeClr val="accent6">
                    <a:lumMod val="50000"/>
                  </a:schemeClr>
                </a:solidFill>
                <a:latin typeface="Poppins" panose="00000500000000000000" pitchFamily="2" charset="0"/>
                <a:cs typeface="Poppins" panose="00000500000000000000" pitchFamily="2" charset="0"/>
              </a:rPr>
              <a:t>APPENDIX</a:t>
            </a:r>
          </a:p>
        </p:txBody>
      </p:sp>
      <p:sp>
        <p:nvSpPr>
          <p:cNvPr id="4" name="Slide Number Placeholder 3">
            <a:extLst>
              <a:ext uri="{FF2B5EF4-FFF2-40B4-BE49-F238E27FC236}">
                <a16:creationId xmlns:a16="http://schemas.microsoft.com/office/drawing/2014/main" id="{D47C8CEB-0465-06E1-90D5-E036876A528D}"/>
              </a:ext>
            </a:extLst>
          </p:cNvPr>
          <p:cNvSpPr>
            <a:spLocks noGrp="1"/>
          </p:cNvSpPr>
          <p:nvPr>
            <p:ph type="sldNum" sz="quarter" idx="10"/>
          </p:nvPr>
        </p:nvSpPr>
        <p:spPr/>
        <p:txBody>
          <a:bodyPr/>
          <a:lstStyle/>
          <a:p>
            <a:fld id="{DF89371C-F3DE-41CE-8C98-062F12E79520}" type="slidenum">
              <a:rPr lang="en-GB" smtClean="0"/>
              <a:pPr/>
              <a:t>18</a:t>
            </a:fld>
            <a:endParaRPr lang="en-GB"/>
          </a:p>
        </p:txBody>
      </p:sp>
    </p:spTree>
    <p:extLst>
      <p:ext uri="{BB962C8B-B14F-4D97-AF65-F5344CB8AC3E}">
        <p14:creationId xmlns:p14="http://schemas.microsoft.com/office/powerpoint/2010/main" val="9164714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2" name="Google Shape;292;p13"/>
          <p:cNvSpPr txBox="1"/>
          <p:nvPr/>
        </p:nvSpPr>
        <p:spPr>
          <a:xfrm flipH="1">
            <a:off x="178478" y="4110292"/>
            <a:ext cx="8787039" cy="1094555"/>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CA" sz="800" b="0" i="0" u="none" strike="noStrike" kern="0" cap="none" spc="0" normalizeH="0" baseline="0" noProof="0">
                <a:ln>
                  <a:noFill/>
                </a:ln>
                <a:solidFill>
                  <a:srgbClr val="FFFFFF">
                    <a:lumMod val="65000"/>
                  </a:srgbClr>
                </a:solidFill>
                <a:effectLst/>
                <a:uLnTx/>
                <a:uFillTx/>
                <a:latin typeface="Poppins" panose="00000500000000000000" pitchFamily="2" charset="0"/>
                <a:ea typeface="Catamaran"/>
                <a:cs typeface="Poppins" panose="00000500000000000000" pitchFamily="2" charset="0"/>
                <a:sym typeface="Catamaran"/>
              </a:rPr>
              <a:t>Mineral resources that are not mineral reserves do not have demonstrated economic viability. For full details, see the following report filed on Sedar and on the Company’s website: NI 43-101 Technical Report Update for Castle East, Ontario, Canada, Effective date: 30 April, 2021 Issue date: 25 May, 2021 prepared by </a:t>
            </a:r>
            <a:r>
              <a:rPr kumimoji="0" lang="en-CA" sz="800" b="0" i="0" u="none" strike="noStrike" kern="0" cap="none" spc="0" normalizeH="0" baseline="0" noProof="0" err="1">
                <a:ln>
                  <a:noFill/>
                </a:ln>
                <a:solidFill>
                  <a:srgbClr val="FFFFFF">
                    <a:lumMod val="65000"/>
                  </a:srgbClr>
                </a:solidFill>
                <a:effectLst/>
                <a:uLnTx/>
                <a:uFillTx/>
                <a:latin typeface="Poppins" panose="00000500000000000000" pitchFamily="2" charset="0"/>
                <a:ea typeface="Catamaran"/>
                <a:cs typeface="Poppins" panose="00000500000000000000" pitchFamily="2" charset="0"/>
                <a:sym typeface="Catamaran"/>
              </a:rPr>
              <a:t>GoldMinds</a:t>
            </a:r>
            <a:r>
              <a:rPr kumimoji="0" lang="en-CA" sz="800" b="0" i="0" u="none" strike="noStrike" kern="0" cap="none" spc="0" normalizeH="0" baseline="0" noProof="0">
                <a:ln>
                  <a:noFill/>
                </a:ln>
                <a:solidFill>
                  <a:srgbClr val="FFFFFF">
                    <a:lumMod val="65000"/>
                  </a:srgbClr>
                </a:solidFill>
                <a:effectLst/>
                <a:uLnTx/>
                <a:uFillTx/>
                <a:latin typeface="Poppins" panose="00000500000000000000" pitchFamily="2" charset="0"/>
                <a:ea typeface="Catamaran"/>
                <a:cs typeface="Poppins" panose="00000500000000000000" pitchFamily="2" charset="0"/>
                <a:sym typeface="Catamaran"/>
              </a:rPr>
              <a:t> </a:t>
            </a:r>
            <a:r>
              <a:rPr kumimoji="0" lang="en-CA" sz="800" b="0" i="0" u="none" strike="noStrike" kern="0" cap="none" spc="0" normalizeH="0" baseline="0" noProof="0" err="1">
                <a:ln>
                  <a:noFill/>
                </a:ln>
                <a:solidFill>
                  <a:srgbClr val="FFFFFF">
                    <a:lumMod val="65000"/>
                  </a:srgbClr>
                </a:solidFill>
                <a:effectLst/>
                <a:uLnTx/>
                <a:uFillTx/>
                <a:latin typeface="Poppins" panose="00000500000000000000" pitchFamily="2" charset="0"/>
                <a:ea typeface="Catamaran"/>
                <a:cs typeface="Poppins" panose="00000500000000000000" pitchFamily="2" charset="0"/>
                <a:sym typeface="Catamaran"/>
              </a:rPr>
              <a:t>Geoservices</a:t>
            </a:r>
            <a:r>
              <a:rPr kumimoji="0" lang="en-CA" sz="800" b="0" i="0" u="none" strike="noStrike" kern="0" cap="none" spc="0" normalizeH="0" baseline="0" noProof="0">
                <a:ln>
                  <a:noFill/>
                </a:ln>
                <a:solidFill>
                  <a:srgbClr val="FFFFFF">
                    <a:lumMod val="65000"/>
                  </a:srgbClr>
                </a:solidFill>
                <a:effectLst/>
                <a:uLnTx/>
                <a:uFillTx/>
                <a:latin typeface="Poppins" panose="00000500000000000000" pitchFamily="2" charset="0"/>
                <a:ea typeface="Catamaran"/>
                <a:cs typeface="Poppins" panose="00000500000000000000" pitchFamily="2" charset="0"/>
                <a:sym typeface="Catamaran"/>
              </a:rPr>
              <a:t> Inc. by Independent QP Merouane Rachidi, P. Geo., </a:t>
            </a:r>
            <a:r>
              <a:rPr kumimoji="0" lang="en-CA" sz="800" b="0" i="0" u="none" strike="noStrike" kern="0" cap="none" spc="0" normalizeH="0" baseline="0" noProof="0" err="1">
                <a:ln>
                  <a:noFill/>
                </a:ln>
                <a:solidFill>
                  <a:srgbClr val="FFFFFF">
                    <a:lumMod val="65000"/>
                  </a:srgbClr>
                </a:solidFill>
                <a:effectLst/>
                <a:uLnTx/>
                <a:uFillTx/>
                <a:latin typeface="Poppins" panose="00000500000000000000" pitchFamily="2" charset="0"/>
                <a:ea typeface="Catamaran"/>
                <a:cs typeface="Poppins" panose="00000500000000000000" pitchFamily="2" charset="0"/>
                <a:sym typeface="Catamaran"/>
              </a:rPr>
              <a:t>Ph.D</a:t>
            </a:r>
            <a:r>
              <a:rPr kumimoji="0" lang="en-CA" sz="800" b="0" i="0" u="none" strike="noStrike" kern="0" cap="none" spc="0" normalizeH="0" baseline="0" noProof="0">
                <a:ln>
                  <a:noFill/>
                </a:ln>
                <a:solidFill>
                  <a:srgbClr val="FFFFFF">
                    <a:lumMod val="65000"/>
                  </a:srgbClr>
                </a:solidFill>
                <a:effectLst/>
                <a:uLnTx/>
                <a:uFillTx/>
                <a:latin typeface="Poppins" panose="00000500000000000000" pitchFamily="2" charset="0"/>
                <a:ea typeface="Catamaran"/>
                <a:cs typeface="Poppins" panose="00000500000000000000" pitchFamily="2" charset="0"/>
                <a:sym typeface="Catamaran"/>
              </a:rPr>
              <a:t> in accordance with National Instrument 43-101. Mineral Resource is reported with mineable shape cut-off grade equivalent to 125$USD (258 g/t </a:t>
            </a:r>
            <a:r>
              <a:rPr kumimoji="0" lang="en-CA" sz="800" b="0" i="0" u="none" strike="noStrike" kern="0" cap="none" spc="0" normalizeH="0" baseline="0" noProof="0" err="1">
                <a:ln>
                  <a:noFill/>
                </a:ln>
                <a:solidFill>
                  <a:srgbClr val="FFFFFF">
                    <a:lumMod val="65000"/>
                  </a:srgbClr>
                </a:solidFill>
                <a:effectLst/>
                <a:uLnTx/>
                <a:uFillTx/>
                <a:latin typeface="Poppins" panose="00000500000000000000" pitchFamily="2" charset="0"/>
                <a:ea typeface="Catamaran"/>
                <a:cs typeface="Poppins" panose="00000500000000000000" pitchFamily="2" charset="0"/>
                <a:sym typeface="Catamaran"/>
              </a:rPr>
              <a:t>AgEq</a:t>
            </a:r>
            <a:r>
              <a:rPr kumimoji="0" lang="en-CA" sz="800" b="0" i="0" u="none" strike="noStrike" kern="0" cap="none" spc="0" normalizeH="0" baseline="0" noProof="0">
                <a:ln>
                  <a:noFill/>
                </a:ln>
                <a:solidFill>
                  <a:srgbClr val="FFFFFF">
                    <a:lumMod val="65000"/>
                  </a:srgbClr>
                </a:solidFill>
                <a:effectLst/>
                <a:uLnTx/>
                <a:uFillTx/>
                <a:latin typeface="Poppins" panose="00000500000000000000" pitchFamily="2" charset="0"/>
                <a:ea typeface="Catamaran"/>
                <a:cs typeface="Poppins" panose="00000500000000000000" pitchFamily="2" charset="0"/>
                <a:sym typeface="Catamaran"/>
              </a:rPr>
              <a:t>) including mining, shipping and smelting cost with recovery of 95%.</a:t>
            </a:r>
            <a:endParaRPr kumimoji="0" sz="1400" b="0" i="0" u="none" strike="noStrike" kern="0" cap="none" spc="0" normalizeH="0" baseline="0" noProof="0">
              <a:ln>
                <a:noFill/>
              </a:ln>
              <a:solidFill>
                <a:srgbClr val="FFFFFF">
                  <a:lumMod val="65000"/>
                </a:srgbClr>
              </a:solidFill>
              <a:effectLst/>
              <a:uLnTx/>
              <a:uFillTx/>
              <a:latin typeface="Poppins" panose="00000500000000000000" pitchFamily="2" charset="0"/>
              <a:cs typeface="Poppins" panose="00000500000000000000" pitchFamily="2" charset="0"/>
              <a:sym typeface="Arial"/>
            </a:endParaRPr>
          </a:p>
        </p:txBody>
      </p:sp>
      <p:sp>
        <p:nvSpPr>
          <p:cNvPr id="293" name="Google Shape;293;p13"/>
          <p:cNvSpPr txBox="1"/>
          <p:nvPr/>
        </p:nvSpPr>
        <p:spPr>
          <a:xfrm>
            <a:off x="379709" y="1110571"/>
            <a:ext cx="8637292" cy="271108"/>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434343"/>
              </a:buClr>
              <a:buSzPts val="2400"/>
              <a:buFont typeface="Livvic"/>
              <a:buNone/>
              <a:tabLst/>
              <a:defRPr/>
            </a:pPr>
            <a:r>
              <a:rPr kumimoji="0" lang="en-CA" sz="2400" b="0" i="0" u="none" strike="noStrike" kern="0" cap="none" spc="0" normalizeH="0" baseline="0" noProof="0">
                <a:ln>
                  <a:noFill/>
                </a:ln>
                <a:solidFill>
                  <a:srgbClr val="976E26">
                    <a:lumMod val="60000"/>
                    <a:lumOff val="40000"/>
                  </a:srgbClr>
                </a:solidFill>
                <a:effectLst/>
                <a:uLnTx/>
                <a:uFillTx/>
                <a:latin typeface="Poppins" panose="00000500000000000000" pitchFamily="2" charset="0"/>
                <a:ea typeface="Livvic"/>
                <a:cs typeface="Poppins" panose="00000500000000000000" pitchFamily="2" charset="0"/>
                <a:sym typeface="Livvic"/>
              </a:rPr>
              <a:t>Mineral Resource Estimate at Castle East (43-101) </a:t>
            </a:r>
            <a:endParaRPr kumimoji="0" sz="1400" b="0" i="0" u="none" strike="noStrike" kern="0" cap="none" spc="0" normalizeH="0" baseline="0" noProof="0">
              <a:ln>
                <a:noFill/>
              </a:ln>
              <a:solidFill>
                <a:srgbClr val="976E26">
                  <a:lumMod val="60000"/>
                  <a:lumOff val="40000"/>
                </a:srgbClr>
              </a:solidFill>
              <a:effectLst/>
              <a:uLnTx/>
              <a:uFillTx/>
              <a:latin typeface="Poppins" panose="00000500000000000000" pitchFamily="2" charset="0"/>
              <a:cs typeface="Poppins" panose="00000500000000000000" pitchFamily="2" charset="0"/>
              <a:sym typeface="Arial"/>
            </a:endParaRPr>
          </a:p>
        </p:txBody>
      </p:sp>
      <p:sp>
        <p:nvSpPr>
          <p:cNvPr id="294" name="Google Shape;294;p13"/>
          <p:cNvSpPr txBox="1"/>
          <p:nvPr/>
        </p:nvSpPr>
        <p:spPr>
          <a:xfrm>
            <a:off x="302325" y="3223274"/>
            <a:ext cx="8436708" cy="939117"/>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50000"/>
              </a:lnSpc>
              <a:spcBef>
                <a:spcPts val="0"/>
              </a:spcBef>
              <a:spcAft>
                <a:spcPts val="0"/>
              </a:spcAft>
              <a:buClr>
                <a:srgbClr val="434343"/>
              </a:buClr>
              <a:buSzPts val="2400"/>
              <a:buFont typeface="Livvic"/>
              <a:buNone/>
              <a:tabLst/>
              <a:defRPr/>
            </a:pPr>
            <a:r>
              <a:rPr kumimoji="0" lang="en-CA" sz="1600" b="0" i="0" u="none" strike="noStrike" kern="0" cap="none" spc="0" normalizeH="0" baseline="0" noProof="0">
                <a:ln>
                  <a:noFill/>
                </a:ln>
                <a:solidFill>
                  <a:srgbClr val="FFFFFF">
                    <a:lumMod val="65000"/>
                  </a:srgbClr>
                </a:solidFill>
                <a:effectLst/>
                <a:uLnTx/>
                <a:uFillTx/>
                <a:latin typeface="Poppins" panose="00000500000000000000" pitchFamily="2" charset="0"/>
                <a:ea typeface="Livvic"/>
                <a:cs typeface="Poppins" panose="00000500000000000000" pitchFamily="2" charset="0"/>
                <a:sym typeface="Livvic"/>
              </a:rPr>
              <a:t>Average Silver Grade</a:t>
            </a:r>
            <a:r>
              <a:rPr lang="en-CA" sz="1600">
                <a:solidFill>
                  <a:srgbClr val="FFFFFF">
                    <a:lumMod val="65000"/>
                  </a:srgbClr>
                </a:solidFill>
                <a:latin typeface="Poppins" panose="00000500000000000000" pitchFamily="2" charset="0"/>
                <a:ea typeface="Livvic"/>
                <a:cs typeface="Poppins" panose="00000500000000000000" pitchFamily="2" charset="0"/>
                <a:sym typeface="Livvic"/>
              </a:rPr>
              <a:t> (zone 1A,1B):</a:t>
            </a:r>
            <a:r>
              <a:rPr kumimoji="0" lang="en-CA" sz="1600" b="0" i="0" u="none" strike="noStrike" kern="0" cap="none" spc="0" normalizeH="0" baseline="0" noProof="0">
                <a:ln>
                  <a:noFill/>
                </a:ln>
                <a:solidFill>
                  <a:srgbClr val="FFFFFF">
                    <a:lumMod val="65000"/>
                  </a:srgbClr>
                </a:solidFill>
                <a:effectLst/>
                <a:uLnTx/>
                <a:uFillTx/>
                <a:latin typeface="Poppins" panose="00000500000000000000" pitchFamily="2" charset="0"/>
                <a:ea typeface="Livvic"/>
                <a:cs typeface="Poppins" panose="00000500000000000000" pitchFamily="2" charset="0"/>
                <a:sym typeface="Livvic"/>
              </a:rPr>
              <a:t> </a:t>
            </a:r>
            <a:r>
              <a:rPr kumimoji="0" lang="en-CA" sz="1600" b="0" i="0" u="none" strike="noStrike" kern="0" cap="none" spc="0" normalizeH="0" baseline="0" noProof="0">
                <a:ln>
                  <a:noFill/>
                </a:ln>
                <a:solidFill>
                  <a:schemeClr val="tx1"/>
                </a:solidFill>
                <a:effectLst/>
                <a:uLnTx/>
                <a:uFillTx/>
                <a:latin typeface="Poppins" panose="00000500000000000000" pitchFamily="2" charset="0"/>
                <a:ea typeface="Livvic"/>
                <a:cs typeface="Poppins" panose="00000500000000000000" pitchFamily="2" charset="0"/>
                <a:sym typeface="Livvic"/>
              </a:rPr>
              <a:t>8,582 g/t </a:t>
            </a:r>
            <a:r>
              <a:rPr kumimoji="0" lang="en-CA" sz="1600" b="0" i="0" u="none" strike="noStrike" kern="0" cap="none" spc="0" normalizeH="0" baseline="0" noProof="0">
                <a:ln>
                  <a:noFill/>
                </a:ln>
                <a:solidFill>
                  <a:srgbClr val="976E26">
                    <a:lumMod val="60000"/>
                    <a:lumOff val="40000"/>
                  </a:srgbClr>
                </a:solidFill>
                <a:effectLst/>
                <a:uLnTx/>
                <a:uFillTx/>
                <a:latin typeface="Poppins" panose="00000500000000000000" pitchFamily="2" charset="0"/>
                <a:ea typeface="Livvic"/>
                <a:cs typeface="Poppins" panose="00000500000000000000" pitchFamily="2" charset="0"/>
                <a:sym typeface="Livvic"/>
              </a:rPr>
              <a:t>(250 Ag oz/ton) </a:t>
            </a:r>
            <a:endParaRPr kumimoji="0" sz="1200" b="0" i="0" u="none" strike="noStrike" kern="0" cap="none" spc="0" normalizeH="0" baseline="0" noProof="0">
              <a:ln>
                <a:noFill/>
              </a:ln>
              <a:solidFill>
                <a:srgbClr val="976E26">
                  <a:lumMod val="60000"/>
                  <a:lumOff val="40000"/>
                </a:srgbClr>
              </a:solidFill>
              <a:effectLst/>
              <a:uLnTx/>
              <a:uFillTx/>
              <a:latin typeface="Poppins" panose="00000500000000000000" pitchFamily="2" charset="0"/>
              <a:cs typeface="Poppins" panose="00000500000000000000" pitchFamily="2" charset="0"/>
              <a:sym typeface="Arial"/>
            </a:endParaRPr>
          </a:p>
          <a:p>
            <a:pPr marL="0" marR="0" lvl="0" indent="0" algn="l" defTabSz="914400" rtl="0" eaLnBrk="1" fontAlgn="auto" latinLnBrk="0" hangingPunct="1">
              <a:lnSpc>
                <a:spcPct val="150000"/>
              </a:lnSpc>
              <a:spcBef>
                <a:spcPts val="0"/>
              </a:spcBef>
              <a:spcAft>
                <a:spcPts val="0"/>
              </a:spcAft>
              <a:buClr>
                <a:srgbClr val="434343"/>
              </a:buClr>
              <a:buSzPts val="2400"/>
              <a:buFont typeface="Livvic"/>
              <a:buNone/>
              <a:tabLst/>
              <a:defRPr/>
            </a:pPr>
            <a:r>
              <a:rPr kumimoji="0" lang="en-CA" sz="1600" b="0" i="0" u="none" strike="noStrike" kern="0" cap="none" spc="0" normalizeH="0" baseline="0" noProof="0">
                <a:ln>
                  <a:noFill/>
                </a:ln>
                <a:solidFill>
                  <a:srgbClr val="FFFFFF">
                    <a:lumMod val="65000"/>
                  </a:srgbClr>
                </a:solidFill>
                <a:effectLst/>
                <a:uLnTx/>
                <a:uFillTx/>
                <a:latin typeface="Poppins" panose="00000500000000000000" pitchFamily="2" charset="0"/>
                <a:ea typeface="Livvic"/>
                <a:cs typeface="Poppins" panose="00000500000000000000" pitchFamily="2" charset="0"/>
                <a:sym typeface="Livvic"/>
              </a:rPr>
              <a:t>Total: </a:t>
            </a:r>
            <a:r>
              <a:rPr kumimoji="0" lang="en-CA" sz="1600" b="0" i="0" u="none" strike="noStrike" kern="0" cap="none" spc="0" normalizeH="0" baseline="0" noProof="0">
                <a:ln>
                  <a:noFill/>
                </a:ln>
                <a:solidFill>
                  <a:schemeClr val="tx1"/>
                </a:solidFill>
                <a:effectLst/>
                <a:uLnTx/>
                <a:uFillTx/>
                <a:latin typeface="Poppins" panose="00000500000000000000" pitchFamily="2" charset="0"/>
                <a:ea typeface="Livvic"/>
                <a:cs typeface="Poppins" panose="00000500000000000000" pitchFamily="2" charset="0"/>
                <a:sym typeface="Livvic"/>
              </a:rPr>
              <a:t>7.5 m oz Inferred Resource</a:t>
            </a:r>
            <a:endParaRPr kumimoji="0" sz="1200" b="0" i="0" u="none" strike="noStrike" kern="0" cap="none" spc="0" normalizeH="0" baseline="0" noProof="0">
              <a:ln>
                <a:noFill/>
              </a:ln>
              <a:solidFill>
                <a:schemeClr val="tx1"/>
              </a:solidFill>
              <a:effectLst/>
              <a:uLnTx/>
              <a:uFillTx/>
              <a:latin typeface="Poppins" panose="00000500000000000000" pitchFamily="2" charset="0"/>
              <a:cs typeface="Poppins" panose="00000500000000000000" pitchFamily="2" charset="0"/>
              <a:sym typeface="Arial"/>
            </a:endParaRPr>
          </a:p>
        </p:txBody>
      </p:sp>
      <p:pic>
        <p:nvPicPr>
          <p:cNvPr id="295" name="Google Shape;295;p13"/>
          <p:cNvPicPr preferRelativeResize="0"/>
          <p:nvPr/>
        </p:nvPicPr>
        <p:blipFill rotWithShape="1">
          <a:blip r:embed="rId3">
            <a:alphaModFix/>
          </a:blip>
          <a:srcRect/>
          <a:stretch/>
        </p:blipFill>
        <p:spPr>
          <a:xfrm>
            <a:off x="8302700" y="77625"/>
            <a:ext cx="714301" cy="714301"/>
          </a:xfrm>
          <a:prstGeom prst="rect">
            <a:avLst/>
          </a:prstGeom>
          <a:noFill/>
          <a:ln>
            <a:noFill/>
          </a:ln>
        </p:spPr>
      </p:pic>
      <p:sp>
        <p:nvSpPr>
          <p:cNvPr id="296" name="Google Shape;296;p13"/>
          <p:cNvSpPr txBox="1">
            <a:spLocks noGrp="1"/>
          </p:cNvSpPr>
          <p:nvPr>
            <p:ph type="title" idx="4294967295"/>
          </p:nvPr>
        </p:nvSpPr>
        <p:spPr>
          <a:xfrm>
            <a:off x="379709" y="407349"/>
            <a:ext cx="6660300" cy="543900"/>
          </a:xfrm>
          <a:prstGeom prst="rect">
            <a:avLst/>
          </a:prstGeom>
          <a:noFill/>
          <a:ln>
            <a:noFill/>
          </a:ln>
        </p:spPr>
        <p:txBody>
          <a:bodyPr spcFirstLastPara="1" wrap="square" lIns="91425" tIns="91425" rIns="91425" bIns="91425" anchor="ctr" anchorCtr="0">
            <a:noAutofit/>
          </a:bodyPr>
          <a:lstStyle/>
          <a:p>
            <a:pPr marL="0" lvl="0" indent="0" algn="l" rtl="0">
              <a:lnSpc>
                <a:spcPct val="100000"/>
              </a:lnSpc>
              <a:spcBef>
                <a:spcPts val="0"/>
              </a:spcBef>
              <a:spcAft>
                <a:spcPts val="0"/>
              </a:spcAft>
              <a:buSzPts val="2800"/>
              <a:buNone/>
            </a:pPr>
            <a:r>
              <a:rPr lang="en-CA" sz="1800" b="0">
                <a:solidFill>
                  <a:srgbClr val="222222"/>
                </a:solidFill>
                <a:latin typeface="Poppins" panose="00000500000000000000" pitchFamily="2" charset="0"/>
                <a:cs typeface="Poppins" panose="00000500000000000000" pitchFamily="2" charset="0"/>
              </a:rPr>
              <a:t>Castle East Project</a:t>
            </a:r>
            <a:br>
              <a:rPr lang="en-CA" b="0">
                <a:solidFill>
                  <a:srgbClr val="222222"/>
                </a:solidFill>
                <a:latin typeface="Poppins" panose="00000500000000000000" pitchFamily="2" charset="0"/>
                <a:cs typeface="Poppins" panose="00000500000000000000" pitchFamily="2" charset="0"/>
              </a:rPr>
            </a:br>
            <a:r>
              <a:rPr lang="en-CA" b="0">
                <a:solidFill>
                  <a:srgbClr val="222222"/>
                </a:solidFill>
                <a:latin typeface="Poppins" panose="00000500000000000000" pitchFamily="2" charset="0"/>
                <a:cs typeface="Poppins" panose="00000500000000000000" pitchFamily="2" charset="0"/>
              </a:rPr>
              <a:t>First Ever Resource at the Camp</a:t>
            </a:r>
            <a:endParaRPr b="0">
              <a:solidFill>
                <a:srgbClr val="222222"/>
              </a:solidFill>
              <a:latin typeface="Poppins" panose="00000500000000000000" pitchFamily="2" charset="0"/>
              <a:cs typeface="Poppins" panose="00000500000000000000" pitchFamily="2" charset="0"/>
            </a:endParaRPr>
          </a:p>
        </p:txBody>
      </p:sp>
      <p:graphicFrame>
        <p:nvGraphicFramePr>
          <p:cNvPr id="5" name="Table 4">
            <a:extLst>
              <a:ext uri="{FF2B5EF4-FFF2-40B4-BE49-F238E27FC236}">
                <a16:creationId xmlns:a16="http://schemas.microsoft.com/office/drawing/2014/main" id="{845C58EB-82E3-0E1F-5FCE-C98F8399954B}"/>
              </a:ext>
            </a:extLst>
          </p:cNvPr>
          <p:cNvGraphicFramePr>
            <a:graphicFrameLocks noGrp="1"/>
          </p:cNvGraphicFramePr>
          <p:nvPr/>
        </p:nvGraphicFramePr>
        <p:xfrm>
          <a:off x="418497" y="1542083"/>
          <a:ext cx="8214282" cy="1681567"/>
        </p:xfrm>
        <a:graphic>
          <a:graphicData uri="http://schemas.openxmlformats.org/drawingml/2006/table">
            <a:tbl>
              <a:tblPr firstRow="1" bandRow="1">
                <a:tableStyleId>{5C22544A-7EE6-4342-B048-85BDC9FD1C3A}</a:tableStyleId>
              </a:tblPr>
              <a:tblGrid>
                <a:gridCol w="912698">
                  <a:extLst>
                    <a:ext uri="{9D8B030D-6E8A-4147-A177-3AD203B41FA5}">
                      <a16:colId xmlns:a16="http://schemas.microsoft.com/office/drawing/2014/main" val="1831444558"/>
                    </a:ext>
                  </a:extLst>
                </a:gridCol>
                <a:gridCol w="912698">
                  <a:extLst>
                    <a:ext uri="{9D8B030D-6E8A-4147-A177-3AD203B41FA5}">
                      <a16:colId xmlns:a16="http://schemas.microsoft.com/office/drawing/2014/main" val="3118149059"/>
                    </a:ext>
                  </a:extLst>
                </a:gridCol>
                <a:gridCol w="912698">
                  <a:extLst>
                    <a:ext uri="{9D8B030D-6E8A-4147-A177-3AD203B41FA5}">
                      <a16:colId xmlns:a16="http://schemas.microsoft.com/office/drawing/2014/main" val="1406578651"/>
                    </a:ext>
                  </a:extLst>
                </a:gridCol>
                <a:gridCol w="912698">
                  <a:extLst>
                    <a:ext uri="{9D8B030D-6E8A-4147-A177-3AD203B41FA5}">
                      <a16:colId xmlns:a16="http://schemas.microsoft.com/office/drawing/2014/main" val="940653387"/>
                    </a:ext>
                  </a:extLst>
                </a:gridCol>
                <a:gridCol w="912698">
                  <a:extLst>
                    <a:ext uri="{9D8B030D-6E8A-4147-A177-3AD203B41FA5}">
                      <a16:colId xmlns:a16="http://schemas.microsoft.com/office/drawing/2014/main" val="4168433622"/>
                    </a:ext>
                  </a:extLst>
                </a:gridCol>
                <a:gridCol w="912698">
                  <a:extLst>
                    <a:ext uri="{9D8B030D-6E8A-4147-A177-3AD203B41FA5}">
                      <a16:colId xmlns:a16="http://schemas.microsoft.com/office/drawing/2014/main" val="3841216650"/>
                    </a:ext>
                  </a:extLst>
                </a:gridCol>
                <a:gridCol w="912698">
                  <a:extLst>
                    <a:ext uri="{9D8B030D-6E8A-4147-A177-3AD203B41FA5}">
                      <a16:colId xmlns:a16="http://schemas.microsoft.com/office/drawing/2014/main" val="584957582"/>
                    </a:ext>
                  </a:extLst>
                </a:gridCol>
                <a:gridCol w="912698">
                  <a:extLst>
                    <a:ext uri="{9D8B030D-6E8A-4147-A177-3AD203B41FA5}">
                      <a16:colId xmlns:a16="http://schemas.microsoft.com/office/drawing/2014/main" val="2574749582"/>
                    </a:ext>
                  </a:extLst>
                </a:gridCol>
                <a:gridCol w="912698">
                  <a:extLst>
                    <a:ext uri="{9D8B030D-6E8A-4147-A177-3AD203B41FA5}">
                      <a16:colId xmlns:a16="http://schemas.microsoft.com/office/drawing/2014/main" val="3549348366"/>
                    </a:ext>
                  </a:extLst>
                </a:gridCol>
              </a:tblGrid>
              <a:tr h="330639">
                <a:tc>
                  <a:txBody>
                    <a:bodyPr/>
                    <a:lstStyle/>
                    <a:p>
                      <a:endParaRPr lang="en-GB" sz="1100">
                        <a:solidFill>
                          <a:schemeClr val="bg1">
                            <a:lumMod val="85000"/>
                          </a:schemeClr>
                        </a:solidFill>
                        <a:latin typeface="Poppins" panose="00000500000000000000" pitchFamily="2" charset="0"/>
                        <a:cs typeface="Poppins" panose="00000500000000000000" pitchFamily="2" charset="0"/>
                      </a:endParaRP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100">
                          <a:solidFill>
                            <a:schemeClr val="bg1">
                              <a:lumMod val="85000"/>
                            </a:schemeClr>
                          </a:solidFill>
                          <a:latin typeface="Poppins" panose="00000500000000000000" pitchFamily="2" charset="0"/>
                          <a:cs typeface="Poppins" panose="00000500000000000000" pitchFamily="2" charset="0"/>
                        </a:rPr>
                        <a:t>Tonnes</a:t>
                      </a: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100">
                          <a:solidFill>
                            <a:schemeClr val="bg1">
                              <a:lumMod val="85000"/>
                            </a:schemeClr>
                          </a:solidFill>
                          <a:latin typeface="Poppins" panose="00000500000000000000" pitchFamily="2" charset="0"/>
                          <a:cs typeface="Poppins" panose="00000500000000000000" pitchFamily="2" charset="0"/>
                        </a:rPr>
                        <a:t>Ag g/t</a:t>
                      </a: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100">
                          <a:solidFill>
                            <a:schemeClr val="bg1">
                              <a:lumMod val="85000"/>
                            </a:schemeClr>
                          </a:solidFill>
                          <a:latin typeface="Poppins" panose="00000500000000000000" pitchFamily="2" charset="0"/>
                          <a:cs typeface="Poppins" panose="00000500000000000000" pitchFamily="2" charset="0"/>
                        </a:rPr>
                        <a:t>Co g/t</a:t>
                      </a: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100">
                          <a:solidFill>
                            <a:schemeClr val="bg1">
                              <a:lumMod val="85000"/>
                            </a:schemeClr>
                          </a:solidFill>
                          <a:latin typeface="Poppins" panose="00000500000000000000" pitchFamily="2" charset="0"/>
                          <a:cs typeface="Poppins" panose="00000500000000000000" pitchFamily="2" charset="0"/>
                        </a:rPr>
                        <a:t>Cu g/t</a:t>
                      </a: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100">
                          <a:solidFill>
                            <a:schemeClr val="bg1">
                              <a:lumMod val="85000"/>
                            </a:schemeClr>
                          </a:solidFill>
                          <a:latin typeface="Poppins" panose="00000500000000000000" pitchFamily="2" charset="0"/>
                          <a:cs typeface="Poppins" panose="00000500000000000000" pitchFamily="2" charset="0"/>
                        </a:rPr>
                        <a:t>Ni g/t</a:t>
                      </a: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100" err="1">
                          <a:solidFill>
                            <a:schemeClr val="bg1">
                              <a:lumMod val="85000"/>
                            </a:schemeClr>
                          </a:solidFill>
                          <a:latin typeface="Poppins" panose="00000500000000000000" pitchFamily="2" charset="0"/>
                          <a:cs typeface="Poppins" panose="00000500000000000000" pitchFamily="2" charset="0"/>
                        </a:rPr>
                        <a:t>AgEq</a:t>
                      </a:r>
                      <a:r>
                        <a:rPr lang="en-GB" sz="1100">
                          <a:solidFill>
                            <a:schemeClr val="bg1">
                              <a:lumMod val="85000"/>
                            </a:schemeClr>
                          </a:solidFill>
                          <a:latin typeface="Poppins" panose="00000500000000000000" pitchFamily="2" charset="0"/>
                          <a:cs typeface="Poppins" panose="00000500000000000000" pitchFamily="2" charset="0"/>
                        </a:rPr>
                        <a:t> g/t</a:t>
                      </a: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100">
                          <a:solidFill>
                            <a:schemeClr val="bg1">
                              <a:lumMod val="85000"/>
                            </a:schemeClr>
                          </a:solidFill>
                          <a:latin typeface="Poppins" panose="00000500000000000000" pitchFamily="2" charset="0"/>
                          <a:cs typeface="Poppins" panose="00000500000000000000" pitchFamily="2" charset="0"/>
                        </a:rPr>
                        <a:t>Ag oz</a:t>
                      </a: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sz="1100" err="1">
                          <a:solidFill>
                            <a:schemeClr val="bg1">
                              <a:lumMod val="85000"/>
                            </a:schemeClr>
                          </a:solidFill>
                          <a:latin typeface="Poppins" panose="00000500000000000000" pitchFamily="2" charset="0"/>
                          <a:cs typeface="Poppins" panose="00000500000000000000" pitchFamily="2" charset="0"/>
                        </a:rPr>
                        <a:t>AgEq</a:t>
                      </a:r>
                      <a:r>
                        <a:rPr lang="en-GB" sz="1100">
                          <a:solidFill>
                            <a:schemeClr val="bg1">
                              <a:lumMod val="85000"/>
                            </a:schemeClr>
                          </a:solidFill>
                          <a:latin typeface="Poppins" panose="00000500000000000000" pitchFamily="2" charset="0"/>
                          <a:cs typeface="Poppins" panose="00000500000000000000" pitchFamily="2" charset="0"/>
                        </a:rPr>
                        <a:t> oz</a:t>
                      </a: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22268973"/>
                  </a:ext>
                </a:extLst>
              </a:tr>
              <a:tr h="337732">
                <a:tc>
                  <a:txBody>
                    <a:bodyPr/>
                    <a:lstStyle/>
                    <a:p>
                      <a:r>
                        <a:rPr lang="en-GB" sz="1100">
                          <a:solidFill>
                            <a:schemeClr val="bg1">
                              <a:lumMod val="85000"/>
                            </a:schemeClr>
                          </a:solidFill>
                          <a:latin typeface="Poppins" panose="00000500000000000000" pitchFamily="2" charset="0"/>
                          <a:cs typeface="Poppins" panose="00000500000000000000" pitchFamily="2" charset="0"/>
                        </a:rPr>
                        <a:t>Zone 1A</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GB" sz="1100">
                          <a:solidFill>
                            <a:schemeClr val="accent4">
                              <a:lumMod val="60000"/>
                              <a:lumOff val="40000"/>
                            </a:schemeClr>
                          </a:solidFill>
                          <a:latin typeface="Poppins" panose="00000500000000000000" pitchFamily="2" charset="0"/>
                          <a:cs typeface="Poppins" panose="00000500000000000000" pitchFamily="2" charset="0"/>
                        </a:rPr>
                        <a:t>8,100</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GB" sz="1100">
                          <a:solidFill>
                            <a:schemeClr val="accent4">
                              <a:lumMod val="60000"/>
                              <a:lumOff val="40000"/>
                            </a:schemeClr>
                          </a:solidFill>
                          <a:latin typeface="Poppins" panose="00000500000000000000" pitchFamily="2" charset="0"/>
                          <a:cs typeface="Poppins" panose="00000500000000000000" pitchFamily="2" charset="0"/>
                        </a:rPr>
                        <a:t>7,960</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GB" sz="1100">
                          <a:solidFill>
                            <a:schemeClr val="accent4">
                              <a:lumMod val="60000"/>
                              <a:lumOff val="40000"/>
                            </a:schemeClr>
                          </a:solidFill>
                          <a:latin typeface="Poppins" panose="00000500000000000000" pitchFamily="2" charset="0"/>
                          <a:cs typeface="Poppins" panose="00000500000000000000" pitchFamily="2" charset="0"/>
                        </a:rPr>
                        <a:t>946</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GB" sz="1100">
                          <a:solidFill>
                            <a:schemeClr val="accent4">
                              <a:lumMod val="60000"/>
                              <a:lumOff val="40000"/>
                            </a:schemeClr>
                          </a:solidFill>
                          <a:latin typeface="Poppins" panose="00000500000000000000" pitchFamily="2" charset="0"/>
                          <a:cs typeface="Poppins" panose="00000500000000000000" pitchFamily="2" charset="0"/>
                        </a:rPr>
                        <a:t>349</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GB" sz="1100">
                          <a:solidFill>
                            <a:schemeClr val="accent4">
                              <a:lumMod val="60000"/>
                              <a:lumOff val="40000"/>
                            </a:schemeClr>
                          </a:solidFill>
                          <a:latin typeface="Poppins" panose="00000500000000000000" pitchFamily="2" charset="0"/>
                          <a:cs typeface="Poppins" panose="00000500000000000000" pitchFamily="2" charset="0"/>
                        </a:rPr>
                        <a:t>790</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GB" sz="1100">
                          <a:solidFill>
                            <a:schemeClr val="accent4">
                              <a:lumMod val="60000"/>
                              <a:lumOff val="40000"/>
                            </a:schemeClr>
                          </a:solidFill>
                          <a:latin typeface="Poppins" panose="00000500000000000000" pitchFamily="2" charset="0"/>
                          <a:cs typeface="Poppins" panose="00000500000000000000" pitchFamily="2" charset="0"/>
                        </a:rPr>
                        <a:t>8,042</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GB" sz="1100">
                          <a:solidFill>
                            <a:schemeClr val="accent4">
                              <a:lumMod val="60000"/>
                              <a:lumOff val="40000"/>
                            </a:schemeClr>
                          </a:solidFill>
                          <a:latin typeface="Poppins" panose="00000500000000000000" pitchFamily="2" charset="0"/>
                          <a:cs typeface="Poppins" panose="00000500000000000000" pitchFamily="2" charset="0"/>
                        </a:rPr>
                        <a:t>2,073,000</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GB" sz="1100">
                          <a:solidFill>
                            <a:schemeClr val="accent4">
                              <a:lumMod val="60000"/>
                              <a:lumOff val="40000"/>
                            </a:schemeClr>
                          </a:solidFill>
                          <a:latin typeface="Poppins" panose="00000500000000000000" pitchFamily="2" charset="0"/>
                          <a:cs typeface="Poppins" panose="00000500000000000000" pitchFamily="2" charset="0"/>
                        </a:rPr>
                        <a:t>2,094,200</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00797173"/>
                  </a:ext>
                </a:extLst>
              </a:tr>
              <a:tr h="337732">
                <a:tc>
                  <a:txBody>
                    <a:bodyPr/>
                    <a:lstStyle/>
                    <a:p>
                      <a:r>
                        <a:rPr lang="en-GB" sz="1100">
                          <a:solidFill>
                            <a:schemeClr val="bg1">
                              <a:lumMod val="85000"/>
                            </a:schemeClr>
                          </a:solidFill>
                          <a:latin typeface="Poppins" panose="00000500000000000000" pitchFamily="2" charset="0"/>
                          <a:cs typeface="Poppins" panose="00000500000000000000" pitchFamily="2" charset="0"/>
                        </a:rPr>
                        <a:t>Zone 1B</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100">
                          <a:solidFill>
                            <a:schemeClr val="accent4">
                              <a:lumMod val="60000"/>
                              <a:lumOff val="40000"/>
                            </a:schemeClr>
                          </a:solidFill>
                          <a:latin typeface="Poppins" panose="00000500000000000000" pitchFamily="2" charset="0"/>
                          <a:cs typeface="Poppins" panose="00000500000000000000" pitchFamily="2" charset="0"/>
                        </a:rPr>
                        <a:t>19,300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100">
                          <a:solidFill>
                            <a:schemeClr val="accent4">
                              <a:lumMod val="60000"/>
                              <a:lumOff val="40000"/>
                            </a:schemeClr>
                          </a:solidFill>
                          <a:latin typeface="Poppins" panose="00000500000000000000" pitchFamily="2" charset="0"/>
                          <a:cs typeface="Poppins" panose="00000500000000000000" pitchFamily="2" charset="0"/>
                        </a:rPr>
                        <a:t>8,843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100">
                          <a:solidFill>
                            <a:schemeClr val="accent4">
                              <a:lumMod val="60000"/>
                              <a:lumOff val="40000"/>
                            </a:schemeClr>
                          </a:solidFill>
                          <a:latin typeface="Poppins" panose="00000500000000000000" pitchFamily="2" charset="0"/>
                          <a:cs typeface="Poppins" panose="00000500000000000000" pitchFamily="2" charset="0"/>
                        </a:rPr>
                        <a:t>2,308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100">
                          <a:solidFill>
                            <a:schemeClr val="accent4">
                              <a:lumMod val="60000"/>
                              <a:lumOff val="40000"/>
                            </a:schemeClr>
                          </a:solidFill>
                          <a:latin typeface="Poppins" panose="00000500000000000000" pitchFamily="2" charset="0"/>
                          <a:cs typeface="Poppins" panose="00000500000000000000" pitchFamily="2" charset="0"/>
                        </a:rPr>
                        <a:t>325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100">
                          <a:solidFill>
                            <a:schemeClr val="accent4">
                              <a:lumMod val="60000"/>
                              <a:lumOff val="40000"/>
                            </a:schemeClr>
                          </a:solidFill>
                          <a:latin typeface="Poppins" panose="00000500000000000000" pitchFamily="2" charset="0"/>
                          <a:cs typeface="Poppins" panose="00000500000000000000" pitchFamily="2" charset="0"/>
                        </a:rPr>
                        <a:t>336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100">
                          <a:solidFill>
                            <a:schemeClr val="accent4">
                              <a:lumMod val="60000"/>
                              <a:lumOff val="40000"/>
                            </a:schemeClr>
                          </a:solidFill>
                          <a:latin typeface="Poppins" panose="00000500000000000000" pitchFamily="2" charset="0"/>
                          <a:cs typeface="Poppins" panose="00000500000000000000" pitchFamily="2" charset="0"/>
                        </a:rPr>
                        <a:t>8,998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100">
                          <a:solidFill>
                            <a:schemeClr val="accent4">
                              <a:lumMod val="60000"/>
                              <a:lumOff val="40000"/>
                            </a:schemeClr>
                          </a:solidFill>
                          <a:latin typeface="Poppins" panose="00000500000000000000" pitchFamily="2" charset="0"/>
                          <a:cs typeface="Poppins" panose="00000500000000000000" pitchFamily="2" charset="0"/>
                        </a:rPr>
                        <a:t>5,487,200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100">
                          <a:solidFill>
                            <a:schemeClr val="accent4">
                              <a:lumMod val="60000"/>
                              <a:lumOff val="40000"/>
                            </a:schemeClr>
                          </a:solidFill>
                          <a:latin typeface="Poppins" panose="00000500000000000000" pitchFamily="2" charset="0"/>
                          <a:cs typeface="Poppins" panose="00000500000000000000" pitchFamily="2" charset="0"/>
                        </a:rPr>
                        <a:t>5,583,200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89813049"/>
                  </a:ext>
                </a:extLst>
              </a:tr>
              <a:tr h="337732">
                <a:tc>
                  <a:txBody>
                    <a:bodyPr/>
                    <a:lstStyle/>
                    <a:p>
                      <a:r>
                        <a:rPr lang="en-GB" sz="1100">
                          <a:solidFill>
                            <a:schemeClr val="bg1">
                              <a:lumMod val="85000"/>
                            </a:schemeClr>
                          </a:solidFill>
                          <a:latin typeface="Poppins" panose="00000500000000000000" pitchFamily="2" charset="0"/>
                          <a:cs typeface="Poppins" panose="00000500000000000000" pitchFamily="2" charset="0"/>
                        </a:rPr>
                        <a:t>Zone 2A</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100">
                          <a:solidFill>
                            <a:schemeClr val="accent4">
                              <a:lumMod val="60000"/>
                              <a:lumOff val="40000"/>
                            </a:schemeClr>
                          </a:solidFill>
                          <a:latin typeface="Poppins" panose="00000500000000000000" pitchFamily="2" charset="0"/>
                          <a:cs typeface="Poppins" panose="00000500000000000000" pitchFamily="2" charset="0"/>
                        </a:rPr>
                        <a:t>5,500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100">
                          <a:solidFill>
                            <a:schemeClr val="accent4">
                              <a:lumMod val="60000"/>
                              <a:lumOff val="40000"/>
                            </a:schemeClr>
                          </a:solidFill>
                          <a:latin typeface="Poppins" panose="00000500000000000000" pitchFamily="2" charset="0"/>
                          <a:cs typeface="Poppins" panose="00000500000000000000" pitchFamily="2" charset="0"/>
                        </a:rPr>
                        <a:t>38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100">
                          <a:solidFill>
                            <a:schemeClr val="accent4">
                              <a:lumMod val="60000"/>
                              <a:lumOff val="40000"/>
                            </a:schemeClr>
                          </a:solidFill>
                          <a:latin typeface="Poppins" panose="00000500000000000000" pitchFamily="2" charset="0"/>
                          <a:cs typeface="Poppins" panose="00000500000000000000" pitchFamily="2" charset="0"/>
                        </a:rPr>
                        <a:t>5,673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100">
                          <a:solidFill>
                            <a:schemeClr val="accent4">
                              <a:lumMod val="60000"/>
                              <a:lumOff val="40000"/>
                            </a:schemeClr>
                          </a:solidFill>
                          <a:latin typeface="Poppins" panose="00000500000000000000" pitchFamily="2" charset="0"/>
                          <a:cs typeface="Poppins" panose="00000500000000000000" pitchFamily="2" charset="0"/>
                        </a:rPr>
                        <a:t>2,101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100">
                          <a:solidFill>
                            <a:schemeClr val="accent4">
                              <a:lumMod val="60000"/>
                              <a:lumOff val="40000"/>
                            </a:schemeClr>
                          </a:solidFill>
                          <a:latin typeface="Poppins" panose="00000500000000000000" pitchFamily="2" charset="0"/>
                          <a:cs typeface="Poppins" panose="00000500000000000000" pitchFamily="2" charset="0"/>
                        </a:rPr>
                        <a:t>453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100">
                          <a:solidFill>
                            <a:schemeClr val="accent4">
                              <a:lumMod val="60000"/>
                              <a:lumOff val="40000"/>
                            </a:schemeClr>
                          </a:solidFill>
                          <a:latin typeface="Poppins" panose="00000500000000000000" pitchFamily="2" charset="0"/>
                          <a:cs typeface="Poppins" panose="00000500000000000000" pitchFamily="2" charset="0"/>
                        </a:rPr>
                        <a:t>426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100">
                          <a:solidFill>
                            <a:schemeClr val="accent4">
                              <a:lumMod val="60000"/>
                              <a:lumOff val="40000"/>
                            </a:schemeClr>
                          </a:solidFill>
                          <a:latin typeface="Poppins" panose="00000500000000000000" pitchFamily="2" charset="0"/>
                          <a:cs typeface="Poppins" panose="00000500000000000000" pitchFamily="2" charset="0"/>
                        </a:rPr>
                        <a:t>6,800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GB" sz="1100">
                          <a:solidFill>
                            <a:schemeClr val="accent4">
                              <a:lumMod val="60000"/>
                              <a:lumOff val="40000"/>
                            </a:schemeClr>
                          </a:solidFill>
                          <a:latin typeface="Poppins" panose="00000500000000000000" pitchFamily="2" charset="0"/>
                          <a:cs typeface="Poppins" panose="00000500000000000000" pitchFamily="2" charset="0"/>
                        </a:rPr>
                        <a:t>75,300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55542995"/>
                  </a:ext>
                </a:extLst>
              </a:tr>
              <a:tr h="337732">
                <a:tc>
                  <a:txBody>
                    <a:bodyPr/>
                    <a:lstStyle/>
                    <a:p>
                      <a:r>
                        <a:rPr lang="en-GB" sz="1100" b="1">
                          <a:solidFill>
                            <a:schemeClr val="bg1">
                              <a:lumMod val="85000"/>
                            </a:schemeClr>
                          </a:solidFill>
                          <a:latin typeface="Poppins" panose="00000500000000000000" pitchFamily="2" charset="0"/>
                          <a:cs typeface="Poppins" panose="00000500000000000000" pitchFamily="2" charset="0"/>
                        </a:rPr>
                        <a:t>Total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75000"/>
                      </a:schemeClr>
                    </a:solidFill>
                  </a:tcPr>
                </a:tc>
                <a:tc>
                  <a:txBody>
                    <a:bodyPr/>
                    <a:lstStyle/>
                    <a:p>
                      <a:r>
                        <a:rPr lang="en-GB" sz="1100" b="1">
                          <a:solidFill>
                            <a:schemeClr val="bg1">
                              <a:lumMod val="85000"/>
                            </a:schemeClr>
                          </a:solidFill>
                          <a:latin typeface="Poppins" panose="00000500000000000000" pitchFamily="2" charset="0"/>
                          <a:cs typeface="Poppins" panose="00000500000000000000" pitchFamily="2" charset="0"/>
                        </a:rPr>
                        <a:t>32,900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75000"/>
                      </a:schemeClr>
                    </a:solidFill>
                  </a:tcPr>
                </a:tc>
                <a:tc>
                  <a:txBody>
                    <a:bodyPr/>
                    <a:lstStyle/>
                    <a:p>
                      <a:r>
                        <a:rPr lang="en-GB" sz="1100" b="1">
                          <a:solidFill>
                            <a:schemeClr val="bg1">
                              <a:lumMod val="85000"/>
                            </a:schemeClr>
                          </a:solidFill>
                          <a:latin typeface="Poppins" panose="00000500000000000000" pitchFamily="2" charset="0"/>
                          <a:cs typeface="Poppins" panose="00000500000000000000" pitchFamily="2" charset="0"/>
                        </a:rPr>
                        <a:t>7,149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75000"/>
                      </a:schemeClr>
                    </a:solidFill>
                  </a:tcPr>
                </a:tc>
                <a:tc>
                  <a:txBody>
                    <a:bodyPr/>
                    <a:lstStyle/>
                    <a:p>
                      <a:r>
                        <a:rPr lang="en-GB" sz="1100" b="1">
                          <a:solidFill>
                            <a:schemeClr val="bg1">
                              <a:lumMod val="85000"/>
                            </a:schemeClr>
                          </a:solidFill>
                          <a:latin typeface="Poppins" panose="00000500000000000000" pitchFamily="2" charset="0"/>
                          <a:cs typeface="Poppins" panose="00000500000000000000" pitchFamily="2" charset="0"/>
                        </a:rPr>
                        <a:t>2,537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75000"/>
                      </a:schemeClr>
                    </a:solidFill>
                  </a:tcPr>
                </a:tc>
                <a:tc>
                  <a:txBody>
                    <a:bodyPr/>
                    <a:lstStyle/>
                    <a:p>
                      <a:r>
                        <a:rPr lang="en-GB" sz="1100" b="1">
                          <a:solidFill>
                            <a:schemeClr val="bg1">
                              <a:lumMod val="85000"/>
                            </a:schemeClr>
                          </a:solidFill>
                          <a:latin typeface="Poppins" panose="00000500000000000000" pitchFamily="2" charset="0"/>
                          <a:cs typeface="Poppins" panose="00000500000000000000" pitchFamily="2" charset="0"/>
                        </a:rPr>
                        <a:t>628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75000"/>
                      </a:schemeClr>
                    </a:solidFill>
                  </a:tcPr>
                </a:tc>
                <a:tc>
                  <a:txBody>
                    <a:bodyPr/>
                    <a:lstStyle/>
                    <a:p>
                      <a:r>
                        <a:rPr lang="en-GB" sz="1100" b="1">
                          <a:solidFill>
                            <a:schemeClr val="bg1">
                              <a:lumMod val="85000"/>
                            </a:schemeClr>
                          </a:solidFill>
                          <a:latin typeface="Poppins" panose="00000500000000000000" pitchFamily="2" charset="0"/>
                          <a:cs typeface="Poppins" panose="00000500000000000000" pitchFamily="2" charset="0"/>
                        </a:rPr>
                        <a:t>467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75000"/>
                      </a:schemeClr>
                    </a:solidFill>
                  </a:tcPr>
                </a:tc>
                <a:tc>
                  <a:txBody>
                    <a:bodyPr/>
                    <a:lstStyle/>
                    <a:p>
                      <a:r>
                        <a:rPr lang="en-GB" sz="1100" b="1">
                          <a:solidFill>
                            <a:schemeClr val="bg1">
                              <a:lumMod val="85000"/>
                            </a:schemeClr>
                          </a:solidFill>
                          <a:latin typeface="Poppins" panose="00000500000000000000" pitchFamily="2" charset="0"/>
                          <a:cs typeface="Poppins" panose="00000500000000000000" pitchFamily="2" charset="0"/>
                        </a:rPr>
                        <a:t>7,325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75000"/>
                      </a:schemeClr>
                    </a:solidFill>
                  </a:tcPr>
                </a:tc>
                <a:tc>
                  <a:txBody>
                    <a:bodyPr/>
                    <a:lstStyle/>
                    <a:p>
                      <a:r>
                        <a:rPr lang="en-GB" sz="1100" b="1">
                          <a:solidFill>
                            <a:schemeClr val="bg1">
                              <a:lumMod val="85000"/>
                            </a:schemeClr>
                          </a:solidFill>
                          <a:latin typeface="Poppins" panose="00000500000000000000" pitchFamily="2" charset="0"/>
                          <a:cs typeface="Poppins" panose="00000500000000000000" pitchFamily="2" charset="0"/>
                        </a:rPr>
                        <a:t>7,567,000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75000"/>
                      </a:schemeClr>
                    </a:solidFill>
                  </a:tcPr>
                </a:tc>
                <a:tc>
                  <a:txBody>
                    <a:bodyPr/>
                    <a:lstStyle/>
                    <a:p>
                      <a:r>
                        <a:rPr lang="en-GB" sz="1100" b="1">
                          <a:solidFill>
                            <a:schemeClr val="bg1">
                              <a:lumMod val="85000"/>
                            </a:schemeClr>
                          </a:solidFill>
                          <a:latin typeface="Poppins" panose="00000500000000000000" pitchFamily="2" charset="0"/>
                          <a:cs typeface="Poppins" panose="00000500000000000000" pitchFamily="2" charset="0"/>
                        </a:rPr>
                        <a:t>7,752,700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75000"/>
                      </a:schemeClr>
                    </a:solidFill>
                  </a:tcPr>
                </a:tc>
                <a:extLst>
                  <a:ext uri="{0D108BD9-81ED-4DB2-BD59-A6C34878D82A}">
                    <a16:rowId xmlns:a16="http://schemas.microsoft.com/office/drawing/2014/main" val="1977226838"/>
                  </a:ext>
                </a:extLst>
              </a:tr>
            </a:tbl>
          </a:graphicData>
        </a:graphic>
      </p:graphicFrame>
      <p:sp>
        <p:nvSpPr>
          <p:cNvPr id="6" name="Slide Number Placeholder 5">
            <a:extLst>
              <a:ext uri="{FF2B5EF4-FFF2-40B4-BE49-F238E27FC236}">
                <a16:creationId xmlns:a16="http://schemas.microsoft.com/office/drawing/2014/main" id="{7A71BF09-B7DA-1F42-2033-7F70A33D0B84}"/>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DF89371C-F3DE-41CE-8C98-062F12E79520}" type="slidenum">
              <a:rPr kumimoji="0" lang="en-GB" sz="1200" b="0" i="0" u="none" strike="noStrike" kern="0" cap="none" spc="0" normalizeH="0" baseline="0" noProof="0" smtClean="0">
                <a:ln>
                  <a:noFill/>
                </a:ln>
                <a:solidFill>
                  <a:srgbClr val="434343">
                    <a:tint val="82000"/>
                  </a:srgbClr>
                </a:solidFill>
                <a:effectLst/>
                <a:uLnTx/>
                <a:uFillTx/>
                <a:latin typeface="Poppins" panose="00000500000000000000" pitchFamily="2" charset="0"/>
                <a:cs typeface="Poppins" panose="00000500000000000000" pitchFamily="2" charset="0"/>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19</a:t>
            </a:fld>
            <a:endParaRPr kumimoji="0" lang="en-GB" sz="1200" b="0" i="0" u="none" strike="noStrike" kern="0" cap="none" spc="0" normalizeH="0" baseline="0" noProof="0">
              <a:ln>
                <a:noFill/>
              </a:ln>
              <a:solidFill>
                <a:srgbClr val="434343">
                  <a:tint val="82000"/>
                </a:srgbClr>
              </a:solidFill>
              <a:effectLst/>
              <a:uLnTx/>
              <a:uFillTx/>
              <a:latin typeface="Poppins" panose="00000500000000000000" pitchFamily="2" charset="0"/>
              <a:cs typeface="Poppins" panose="00000500000000000000" pitchFamily="2" charset="0"/>
              <a:sym typeface="Arial"/>
            </a:endParaRPr>
          </a:p>
        </p:txBody>
      </p:sp>
      <p:sp>
        <p:nvSpPr>
          <p:cNvPr id="7" name="TextBox 6">
            <a:extLst>
              <a:ext uri="{FF2B5EF4-FFF2-40B4-BE49-F238E27FC236}">
                <a16:creationId xmlns:a16="http://schemas.microsoft.com/office/drawing/2014/main" id="{424AFD6B-C9C0-F4CC-013C-972CB6CF0FFA}"/>
              </a:ext>
            </a:extLst>
          </p:cNvPr>
          <p:cNvSpPr txBox="1"/>
          <p:nvPr/>
        </p:nvSpPr>
        <p:spPr>
          <a:xfrm>
            <a:off x="379709" y="92422"/>
            <a:ext cx="2244525"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434343">
                    <a:lumMod val="60000"/>
                    <a:lumOff val="40000"/>
                  </a:srgbClr>
                </a:solidFill>
                <a:effectLst/>
                <a:uLnTx/>
                <a:uFillTx/>
                <a:latin typeface="Catamaran Light" pitchFamily="2" charset="77"/>
                <a:cs typeface="Catamaran Light" pitchFamily="2" charset="77"/>
                <a:sym typeface="Arial"/>
              </a:rPr>
              <a:t>TSX-V </a:t>
            </a:r>
            <a:r>
              <a:rPr kumimoji="0" lang="en-US" sz="1000" b="1" i="0" u="none" strike="noStrike" kern="0" cap="none" spc="0" normalizeH="0" baseline="0" noProof="0">
                <a:ln>
                  <a:noFill/>
                </a:ln>
                <a:solidFill>
                  <a:srgbClr val="434343">
                    <a:lumMod val="60000"/>
                    <a:lumOff val="40000"/>
                  </a:srgbClr>
                </a:solidFill>
                <a:effectLst/>
                <a:uLnTx/>
                <a:uFillTx/>
                <a:latin typeface="Catamaran Light" pitchFamily="2" charset="77"/>
                <a:cs typeface="Catamaran Light" pitchFamily="2" charset="77"/>
                <a:sym typeface="Arial"/>
              </a:rPr>
              <a:t>NTH</a:t>
            </a:r>
            <a:r>
              <a:rPr kumimoji="0" lang="en-US" sz="1000" b="0" i="0" u="none" strike="noStrike" kern="0" cap="none" spc="0" normalizeH="0" baseline="0" noProof="0">
                <a:ln>
                  <a:noFill/>
                </a:ln>
                <a:solidFill>
                  <a:srgbClr val="434343">
                    <a:lumMod val="60000"/>
                    <a:lumOff val="40000"/>
                  </a:srgbClr>
                </a:solidFill>
                <a:effectLst/>
                <a:uLnTx/>
                <a:uFillTx/>
                <a:latin typeface="Catamaran Light" pitchFamily="2" charset="77"/>
                <a:cs typeface="Catamaran Light" pitchFamily="2" charset="77"/>
                <a:sym typeface="Arial"/>
              </a:rPr>
              <a:t> | OTCQB</a:t>
            </a:r>
            <a:r>
              <a:rPr kumimoji="0" lang="en-US" sz="1000" b="1" i="0" u="none" strike="noStrike" kern="0" cap="none" spc="0" normalizeH="0" baseline="0" noProof="0">
                <a:ln>
                  <a:noFill/>
                </a:ln>
                <a:solidFill>
                  <a:srgbClr val="434343">
                    <a:lumMod val="60000"/>
                    <a:lumOff val="40000"/>
                  </a:srgbClr>
                </a:solidFill>
                <a:effectLst/>
                <a:uLnTx/>
                <a:uFillTx/>
                <a:latin typeface="Catamaran Light" pitchFamily="2" charset="77"/>
                <a:cs typeface="Catamaran Light" pitchFamily="2" charset="77"/>
                <a:sym typeface="Arial"/>
              </a:rPr>
              <a:t> CCWOF </a:t>
            </a:r>
            <a:r>
              <a:rPr kumimoji="0" lang="en-US" sz="1000" b="0" i="0" u="none" strike="noStrike" kern="0" cap="none" spc="0" normalizeH="0" baseline="0" noProof="0">
                <a:ln>
                  <a:noFill/>
                </a:ln>
                <a:solidFill>
                  <a:srgbClr val="434343">
                    <a:lumMod val="60000"/>
                    <a:lumOff val="40000"/>
                  </a:srgbClr>
                </a:solidFill>
                <a:effectLst/>
                <a:uLnTx/>
                <a:uFillTx/>
                <a:latin typeface="Catamaran Light" pitchFamily="2" charset="77"/>
                <a:cs typeface="Catamaran Light" pitchFamily="2" charset="77"/>
                <a:sym typeface="Arial"/>
              </a:rPr>
              <a:t>| FF </a:t>
            </a:r>
            <a:r>
              <a:rPr kumimoji="0" lang="en-US" sz="1000" b="1" i="0" u="none" strike="noStrike" kern="0" cap="none" spc="0" normalizeH="0" baseline="0" noProof="0">
                <a:ln>
                  <a:noFill/>
                </a:ln>
                <a:solidFill>
                  <a:srgbClr val="434343">
                    <a:lumMod val="60000"/>
                    <a:lumOff val="40000"/>
                  </a:srgbClr>
                </a:solidFill>
                <a:effectLst/>
                <a:uLnTx/>
                <a:uFillTx/>
                <a:latin typeface="Catamaran Light" pitchFamily="2" charset="77"/>
                <a:cs typeface="Catamaran Light" pitchFamily="2" charset="77"/>
                <a:sym typeface="Arial"/>
              </a:rPr>
              <a:t>QN3</a:t>
            </a:r>
          </a:p>
        </p:txBody>
      </p:sp>
      <p:sp>
        <p:nvSpPr>
          <p:cNvPr id="2" name="Rectangle 1">
            <a:extLst>
              <a:ext uri="{FF2B5EF4-FFF2-40B4-BE49-F238E27FC236}">
                <a16:creationId xmlns:a16="http://schemas.microsoft.com/office/drawing/2014/main" id="{3A720324-340F-9C34-5B9D-6DD41A548A49}"/>
              </a:ext>
            </a:extLst>
          </p:cNvPr>
          <p:cNvSpPr/>
          <p:nvPr/>
        </p:nvSpPr>
        <p:spPr>
          <a:xfrm>
            <a:off x="0" y="5051078"/>
            <a:ext cx="9144000" cy="92422"/>
          </a:xfrm>
          <a:prstGeom prst="rect">
            <a:avLst/>
          </a:prstGeom>
          <a:solidFill>
            <a:srgbClr val="E4A5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D5443F81-DAA1-C46E-A104-1BAE60FAE651}"/>
              </a:ext>
            </a:extLst>
          </p:cNvPr>
          <p:cNvSpPr>
            <a:spLocks noGrp="1"/>
          </p:cNvSpPr>
          <p:nvPr>
            <p:ph type="sldNum" sz="quarter" idx="10"/>
          </p:nvPr>
        </p:nvSpPr>
        <p:spPr/>
        <p:txBody>
          <a:bodyPr/>
          <a:lstStyle/>
          <a:p>
            <a:fld id="{DF89371C-F3DE-41CE-8C98-062F12E79520}" type="slidenum">
              <a:rPr lang="en-GB" smtClean="0"/>
              <a:pPr/>
              <a:t>20</a:t>
            </a:fld>
            <a:endParaRPr lang="en-GB"/>
          </a:p>
        </p:txBody>
      </p:sp>
      <p:pic>
        <p:nvPicPr>
          <p:cNvPr id="11" name="Google Shape;234;p9">
            <a:extLst>
              <a:ext uri="{FF2B5EF4-FFF2-40B4-BE49-F238E27FC236}">
                <a16:creationId xmlns:a16="http://schemas.microsoft.com/office/drawing/2014/main" id="{1AA8F283-5137-1F4B-9FEC-2BA4221FEF07}"/>
              </a:ext>
            </a:extLst>
          </p:cNvPr>
          <p:cNvPicPr preferRelativeResize="0"/>
          <p:nvPr/>
        </p:nvPicPr>
        <p:blipFill rotWithShape="1">
          <a:blip r:embed="rId2">
            <a:alphaModFix/>
          </a:blip>
          <a:srcRect/>
          <a:stretch/>
        </p:blipFill>
        <p:spPr>
          <a:xfrm>
            <a:off x="8267560" y="72079"/>
            <a:ext cx="714301" cy="714301"/>
          </a:xfrm>
          <a:prstGeom prst="rect">
            <a:avLst/>
          </a:prstGeom>
          <a:noFill/>
          <a:ln>
            <a:noFill/>
          </a:ln>
        </p:spPr>
      </p:pic>
      <p:sp>
        <p:nvSpPr>
          <p:cNvPr id="12" name="TextBox 11">
            <a:extLst>
              <a:ext uri="{FF2B5EF4-FFF2-40B4-BE49-F238E27FC236}">
                <a16:creationId xmlns:a16="http://schemas.microsoft.com/office/drawing/2014/main" id="{E5CA926B-0CBE-A5EB-8531-395901730D79}"/>
              </a:ext>
            </a:extLst>
          </p:cNvPr>
          <p:cNvSpPr txBox="1"/>
          <p:nvPr/>
        </p:nvSpPr>
        <p:spPr>
          <a:xfrm>
            <a:off x="379709" y="92422"/>
            <a:ext cx="2324675" cy="246221"/>
          </a:xfrm>
          <a:prstGeom prst="rect">
            <a:avLst/>
          </a:prstGeom>
          <a:noFill/>
        </p:spPr>
        <p:txBody>
          <a:bodyPr wrap="none" rtlCol="0">
            <a:spAutoFit/>
          </a:bodyPr>
          <a:lstStyle/>
          <a:p>
            <a:r>
              <a:rPr lang="en-US" sz="1000">
                <a:solidFill>
                  <a:schemeClr val="tx1">
                    <a:lumMod val="60000"/>
                    <a:lumOff val="40000"/>
                  </a:schemeClr>
                </a:solidFill>
                <a:latin typeface="Catamaran Light" pitchFamily="2" charset="77"/>
                <a:cs typeface="Catamaran Light" pitchFamily="2" charset="77"/>
              </a:rPr>
              <a:t>TSX-V </a:t>
            </a:r>
            <a:r>
              <a:rPr lang="en-US" sz="1000" b="1">
                <a:solidFill>
                  <a:schemeClr val="tx1">
                    <a:lumMod val="60000"/>
                    <a:lumOff val="40000"/>
                  </a:schemeClr>
                </a:solidFill>
                <a:latin typeface="Catamaran Light" pitchFamily="2" charset="77"/>
                <a:cs typeface="Catamaran Light" pitchFamily="2" charset="77"/>
              </a:rPr>
              <a:t>NTH</a:t>
            </a:r>
            <a:r>
              <a:rPr lang="en-US" sz="1000">
                <a:solidFill>
                  <a:schemeClr val="tx1">
                    <a:lumMod val="60000"/>
                    <a:lumOff val="40000"/>
                  </a:schemeClr>
                </a:solidFill>
                <a:latin typeface="Catamaran Light" pitchFamily="2" charset="77"/>
                <a:cs typeface="Catamaran Light" pitchFamily="2" charset="77"/>
              </a:rPr>
              <a:t> | OTCQB</a:t>
            </a:r>
            <a:r>
              <a:rPr lang="en-US" sz="1000" b="1">
                <a:solidFill>
                  <a:schemeClr val="tx1">
                    <a:lumMod val="60000"/>
                    <a:lumOff val="40000"/>
                  </a:schemeClr>
                </a:solidFill>
                <a:latin typeface="Catamaran Light" pitchFamily="2" charset="77"/>
                <a:cs typeface="Catamaran Light" pitchFamily="2" charset="77"/>
              </a:rPr>
              <a:t> CCWOF </a:t>
            </a:r>
            <a:r>
              <a:rPr lang="en-US" sz="1000">
                <a:solidFill>
                  <a:schemeClr val="tx1">
                    <a:lumMod val="60000"/>
                    <a:lumOff val="40000"/>
                  </a:schemeClr>
                </a:solidFill>
                <a:latin typeface="Catamaran Light" pitchFamily="2" charset="77"/>
                <a:cs typeface="Catamaran Light" pitchFamily="2" charset="77"/>
              </a:rPr>
              <a:t>| FF </a:t>
            </a:r>
            <a:r>
              <a:rPr lang="en-US" sz="1000" b="1">
                <a:solidFill>
                  <a:schemeClr val="tx1">
                    <a:lumMod val="60000"/>
                    <a:lumOff val="40000"/>
                  </a:schemeClr>
                </a:solidFill>
                <a:latin typeface="Catamaran Light" pitchFamily="2" charset="77"/>
                <a:cs typeface="Catamaran Light" pitchFamily="2" charset="77"/>
              </a:rPr>
              <a:t>QN3</a:t>
            </a:r>
          </a:p>
        </p:txBody>
      </p:sp>
      <p:sp>
        <p:nvSpPr>
          <p:cNvPr id="13" name="TextBox 12">
            <a:extLst>
              <a:ext uri="{FF2B5EF4-FFF2-40B4-BE49-F238E27FC236}">
                <a16:creationId xmlns:a16="http://schemas.microsoft.com/office/drawing/2014/main" id="{A26D28B6-5254-4D74-3965-CE4318F5912D}"/>
              </a:ext>
            </a:extLst>
          </p:cNvPr>
          <p:cNvSpPr txBox="1"/>
          <p:nvPr/>
        </p:nvSpPr>
        <p:spPr>
          <a:xfrm>
            <a:off x="421253" y="355600"/>
            <a:ext cx="8636000" cy="990600"/>
          </a:xfrm>
          <a:prstGeom prst="rect">
            <a:avLst/>
          </a:prstGeom>
          <a:noFill/>
        </p:spPr>
        <p:txBody>
          <a:bodyPr wrap="square" rtlCol="0">
            <a:spAutoFit/>
          </a:bodyPr>
          <a:lstStyle/>
          <a:p>
            <a:r>
              <a:rPr lang="en-US" sz="1400" spc="300">
                <a:solidFill>
                  <a:srgbClr val="E8B251"/>
                </a:solidFill>
                <a:latin typeface="Poppins" panose="00000500000000000000" pitchFamily="2" charset="0"/>
                <a:cs typeface="Poppins" panose="00000500000000000000" pitchFamily="2" charset="0"/>
              </a:rPr>
              <a:t>1987 Kilborn Feasibility Study</a:t>
            </a:r>
          </a:p>
          <a:p>
            <a:r>
              <a:rPr lang="en-US" sz="2800" b="0" spc="200">
                <a:solidFill>
                  <a:schemeClr val="accent6">
                    <a:lumMod val="50000"/>
                  </a:schemeClr>
                </a:solidFill>
                <a:latin typeface="Poppins" panose="00000500000000000000" pitchFamily="2" charset="0"/>
                <a:cs typeface="Poppins" panose="00000500000000000000" pitchFamily="2" charset="0"/>
              </a:rPr>
              <a:t>325,000 oz Silver/Year for 7 Years at Gowganda</a:t>
            </a:r>
          </a:p>
        </p:txBody>
      </p:sp>
      <p:sp>
        <p:nvSpPr>
          <p:cNvPr id="2" name="OvCircle0">
            <a:extLst>
              <a:ext uri="{FF2B5EF4-FFF2-40B4-BE49-F238E27FC236}">
                <a16:creationId xmlns:a16="http://schemas.microsoft.com/office/drawing/2014/main" id="{D1C9E6CC-E66E-41D4-B0B2-90D4AB6A8CED}"/>
              </a:ext>
            </a:extLst>
          </p:cNvPr>
          <p:cNvSpPr/>
          <p:nvPr/>
        </p:nvSpPr>
        <p:spPr>
          <a:xfrm>
            <a:off x="355600" y="1796722"/>
            <a:ext cx="457200" cy="457200"/>
          </a:xfrm>
          <a:prstGeom prst="ellipse">
            <a:avLst/>
          </a:prstGeom>
          <a:solidFill>
            <a:srgbClr val="FFFFFF"/>
          </a:solidFill>
          <a:ln w="22225" cap="flat" cmpd="sng" algn="ctr">
            <a:solidFill>
              <a:srgbClr val="908269"/>
            </a:solid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600" b="1">
                <a:solidFill>
                  <a:srgbClr val="908269"/>
                </a:solidFill>
              </a:rPr>
              <a:t>1</a:t>
            </a:r>
          </a:p>
        </p:txBody>
      </p:sp>
      <p:sp>
        <p:nvSpPr>
          <p:cNvPr id="3" name="OvBar0">
            <a:extLst>
              <a:ext uri="{FF2B5EF4-FFF2-40B4-BE49-F238E27FC236}">
                <a16:creationId xmlns:a16="http://schemas.microsoft.com/office/drawing/2014/main" id="{63F9ED92-F93F-447C-86EE-A5EA8D54EEBD}"/>
              </a:ext>
            </a:extLst>
          </p:cNvPr>
          <p:cNvSpPr/>
          <p:nvPr/>
        </p:nvSpPr>
        <p:spPr>
          <a:xfrm>
            <a:off x="635000" y="1669722"/>
            <a:ext cx="4572000" cy="711200"/>
          </a:xfrm>
          <a:prstGeom prst="rect">
            <a:avLst/>
          </a:prstGeom>
          <a:solidFill>
            <a:srgbClr val="908269"/>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square" rtlCol="0" anchor="ctr" anchorCtr="0">
            <a:noAutofit/>
          </a:bodyPr>
          <a:lstStyle/>
          <a:p>
            <a:pPr algn="l">
              <a:buNone/>
            </a:pPr>
            <a:r>
              <a:rPr lang="en-US" sz="1500" b="1">
                <a:solidFill>
                  <a:srgbClr val="FFFFFF"/>
                </a:solidFill>
                <a:latin typeface="Poppins"/>
              </a:rPr>
              <a:t>1,000 TPD / 8-month seasonal</a:t>
            </a:r>
          </a:p>
          <a:p>
            <a:pPr algn="l">
              <a:buNone/>
            </a:pPr>
            <a:r>
              <a:rPr lang="en-US" sz="1200">
                <a:solidFill>
                  <a:srgbClr val="F2EEE6"/>
                </a:solidFill>
                <a:latin typeface="Poppins"/>
              </a:rPr>
              <a:t>225,000 tons processed per year</a:t>
            </a:r>
          </a:p>
        </p:txBody>
      </p:sp>
      <p:sp>
        <p:nvSpPr>
          <p:cNvPr id="4" name="OvCircle1">
            <a:extLst>
              <a:ext uri="{FF2B5EF4-FFF2-40B4-BE49-F238E27FC236}">
                <a16:creationId xmlns:a16="http://schemas.microsoft.com/office/drawing/2014/main" id="{32EFC602-4C27-4C54-8B98-B40E7029AEDE}"/>
              </a:ext>
            </a:extLst>
          </p:cNvPr>
          <p:cNvSpPr/>
          <p:nvPr/>
        </p:nvSpPr>
        <p:spPr>
          <a:xfrm>
            <a:off x="355600" y="2609522"/>
            <a:ext cx="457200" cy="457200"/>
          </a:xfrm>
          <a:prstGeom prst="ellipse">
            <a:avLst/>
          </a:prstGeom>
          <a:solidFill>
            <a:srgbClr val="FFFFFF"/>
          </a:solidFill>
          <a:ln w="22225" cap="flat" cmpd="sng" algn="ctr">
            <a:solidFill>
              <a:srgbClr val="908269"/>
            </a:solid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600" b="1">
                <a:solidFill>
                  <a:srgbClr val="908269"/>
                </a:solidFill>
              </a:rPr>
              <a:t>2</a:t>
            </a:r>
          </a:p>
        </p:txBody>
      </p:sp>
      <p:sp>
        <p:nvSpPr>
          <p:cNvPr id="5" name="OvBar1">
            <a:extLst>
              <a:ext uri="{FF2B5EF4-FFF2-40B4-BE49-F238E27FC236}">
                <a16:creationId xmlns:a16="http://schemas.microsoft.com/office/drawing/2014/main" id="{AF1527AB-686E-43B0-95A7-0FCF889DC3AF}"/>
              </a:ext>
            </a:extLst>
          </p:cNvPr>
          <p:cNvSpPr/>
          <p:nvPr/>
        </p:nvSpPr>
        <p:spPr>
          <a:xfrm>
            <a:off x="635000" y="2482522"/>
            <a:ext cx="4572000" cy="711200"/>
          </a:xfrm>
          <a:prstGeom prst="rect">
            <a:avLst/>
          </a:prstGeom>
          <a:solidFill>
            <a:srgbClr val="908269"/>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square" rtlCol="0" anchor="ctr" anchorCtr="0">
            <a:noAutofit/>
          </a:bodyPr>
          <a:lstStyle/>
          <a:p>
            <a:pPr algn="l">
              <a:buNone/>
            </a:pPr>
            <a:r>
              <a:rPr lang="en-US" sz="1500" b="1">
                <a:solidFill>
                  <a:srgbClr val="FFFFFF"/>
                </a:solidFill>
                <a:latin typeface="Poppins"/>
              </a:rPr>
              <a:t>325,000 oz Ag/year × 7 years</a:t>
            </a:r>
          </a:p>
          <a:p>
            <a:pPr algn="l">
              <a:buNone/>
            </a:pPr>
            <a:r>
              <a:rPr lang="en-US" sz="1200">
                <a:solidFill>
                  <a:srgbClr val="F2EEE6"/>
                </a:solidFill>
                <a:latin typeface="Poppins"/>
              </a:rPr>
              <a:t>~2.0M recoverable oz @ 85% recovery</a:t>
            </a:r>
          </a:p>
        </p:txBody>
      </p:sp>
      <p:sp>
        <p:nvSpPr>
          <p:cNvPr id="6" name="OvCircle2">
            <a:extLst>
              <a:ext uri="{FF2B5EF4-FFF2-40B4-BE49-F238E27FC236}">
                <a16:creationId xmlns:a16="http://schemas.microsoft.com/office/drawing/2014/main" id="{0C13ED94-5EC7-4656-911D-BBFA524FD1B7}"/>
              </a:ext>
            </a:extLst>
          </p:cNvPr>
          <p:cNvSpPr/>
          <p:nvPr/>
        </p:nvSpPr>
        <p:spPr>
          <a:xfrm>
            <a:off x="355600" y="3422322"/>
            <a:ext cx="457200" cy="457200"/>
          </a:xfrm>
          <a:prstGeom prst="ellipse">
            <a:avLst/>
          </a:prstGeom>
          <a:solidFill>
            <a:srgbClr val="FFFFFF"/>
          </a:solidFill>
          <a:ln w="22225" cap="flat" cmpd="sng" algn="ctr">
            <a:solidFill>
              <a:srgbClr val="908269"/>
            </a:solid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600" b="1">
                <a:solidFill>
                  <a:srgbClr val="908269"/>
                </a:solidFill>
              </a:rPr>
              <a:t>3</a:t>
            </a:r>
          </a:p>
        </p:txBody>
      </p:sp>
      <p:sp>
        <p:nvSpPr>
          <p:cNvPr id="7" name="OvBar2">
            <a:extLst>
              <a:ext uri="{FF2B5EF4-FFF2-40B4-BE49-F238E27FC236}">
                <a16:creationId xmlns:a16="http://schemas.microsoft.com/office/drawing/2014/main" id="{F8C9D2F2-E645-4B7B-890D-A9C18B601531}"/>
              </a:ext>
            </a:extLst>
          </p:cNvPr>
          <p:cNvSpPr/>
          <p:nvPr/>
        </p:nvSpPr>
        <p:spPr>
          <a:xfrm>
            <a:off x="635000" y="3295322"/>
            <a:ext cx="4572000" cy="711200"/>
          </a:xfrm>
          <a:prstGeom prst="rect">
            <a:avLst/>
          </a:prstGeom>
          <a:solidFill>
            <a:srgbClr val="908269"/>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square" rtlCol="0" anchor="ctr" anchorCtr="0">
            <a:noAutofit/>
          </a:bodyPr>
          <a:lstStyle/>
          <a:p>
            <a:pPr algn="l">
              <a:buNone/>
            </a:pPr>
            <a:r>
              <a:rPr lang="en-US" sz="1500" b="1">
                <a:solidFill>
                  <a:srgbClr val="FFFFFF"/>
                </a:solidFill>
                <a:latin typeface="Poppins"/>
              </a:rPr>
              <a:t>49.3% IRR at US$12/oz</a:t>
            </a:r>
          </a:p>
          <a:p>
            <a:pPr algn="l">
              <a:buNone/>
            </a:pPr>
            <a:r>
              <a:rPr lang="en-US" sz="1200">
                <a:solidFill>
                  <a:srgbClr val="F2EEE6"/>
                </a:solidFill>
                <a:latin typeface="Poppins"/>
              </a:rPr>
              <a:t>Kilborn projection (1987 dollars)</a:t>
            </a:r>
          </a:p>
        </p:txBody>
      </p:sp>
      <p:sp>
        <p:nvSpPr>
          <p:cNvPr id="8" name="OvCircle3">
            <a:extLst>
              <a:ext uri="{FF2B5EF4-FFF2-40B4-BE49-F238E27FC236}">
                <a16:creationId xmlns:a16="http://schemas.microsoft.com/office/drawing/2014/main" id="{191FF749-D85B-42C2-9E1A-CA1037D54ADB}"/>
              </a:ext>
            </a:extLst>
          </p:cNvPr>
          <p:cNvSpPr/>
          <p:nvPr/>
        </p:nvSpPr>
        <p:spPr>
          <a:xfrm>
            <a:off x="355600" y="4235122"/>
            <a:ext cx="457200" cy="457200"/>
          </a:xfrm>
          <a:prstGeom prst="ellipse">
            <a:avLst/>
          </a:prstGeom>
          <a:solidFill>
            <a:srgbClr val="FFFFFF"/>
          </a:solidFill>
          <a:ln w="22225" cap="flat" cmpd="sng" algn="ctr">
            <a:solidFill>
              <a:srgbClr val="908269"/>
            </a:solid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US" sz="1600" b="1">
                <a:solidFill>
                  <a:srgbClr val="908269"/>
                </a:solidFill>
              </a:rPr>
              <a:t>4</a:t>
            </a:r>
          </a:p>
        </p:txBody>
      </p:sp>
      <p:sp>
        <p:nvSpPr>
          <p:cNvPr id="10" name="OvBar3">
            <a:extLst>
              <a:ext uri="{FF2B5EF4-FFF2-40B4-BE49-F238E27FC236}">
                <a16:creationId xmlns:a16="http://schemas.microsoft.com/office/drawing/2014/main" id="{16DD34C3-9785-4813-82C2-9DBFBDE378EA}"/>
              </a:ext>
            </a:extLst>
          </p:cNvPr>
          <p:cNvSpPr/>
          <p:nvPr/>
        </p:nvSpPr>
        <p:spPr>
          <a:xfrm>
            <a:off x="635000" y="4108122"/>
            <a:ext cx="4572000" cy="711200"/>
          </a:xfrm>
          <a:prstGeom prst="rect">
            <a:avLst/>
          </a:prstGeom>
          <a:solidFill>
            <a:srgbClr val="908269"/>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square" rtlCol="0" anchor="ctr" anchorCtr="0">
            <a:noAutofit/>
          </a:bodyPr>
          <a:lstStyle/>
          <a:p>
            <a:pPr algn="l">
              <a:buNone/>
            </a:pPr>
            <a:r>
              <a:rPr lang="en-US" sz="1500" b="1">
                <a:solidFill>
                  <a:srgbClr val="FFFFFF"/>
                </a:solidFill>
                <a:latin typeface="Poppins"/>
              </a:rPr>
              <a:t>Validated across four decades</a:t>
            </a:r>
          </a:p>
          <a:p>
            <a:pPr algn="l">
              <a:buNone/>
            </a:pPr>
            <a:r>
              <a:rPr lang="en-US" sz="1200">
                <a:solidFill>
                  <a:srgbClr val="F2EEE6"/>
                </a:solidFill>
                <a:latin typeface="Poppins"/>
              </a:rPr>
              <a:t>Six independent test programs, 1981–2011</a:t>
            </a:r>
          </a:p>
        </p:txBody>
      </p:sp>
      <p:sp>
        <p:nvSpPr>
          <p:cNvPr id="14" name="StatCard">
            <a:extLst>
              <a:ext uri="{FF2B5EF4-FFF2-40B4-BE49-F238E27FC236}">
                <a16:creationId xmlns:a16="http://schemas.microsoft.com/office/drawing/2014/main" id="{4695CB99-51BD-4A2A-A0F8-103AD658FC4D}"/>
              </a:ext>
            </a:extLst>
          </p:cNvPr>
          <p:cNvSpPr/>
          <p:nvPr/>
        </p:nvSpPr>
        <p:spPr>
          <a:xfrm>
            <a:off x="5588000" y="1695122"/>
            <a:ext cx="3048000" cy="2743200"/>
          </a:xfrm>
          <a:prstGeom prst="roundRect">
            <a:avLst/>
          </a:prstGeom>
          <a:solidFill>
            <a:srgbClr val="F5F0EB"/>
          </a:solidFill>
          <a:ln w="9525" cap="flat" cmpd="sng" algn="ctr">
            <a:solidFill>
              <a:srgbClr val="908269"/>
            </a:solid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5" name="StatEyebrow">
            <a:extLst>
              <a:ext uri="{FF2B5EF4-FFF2-40B4-BE49-F238E27FC236}">
                <a16:creationId xmlns:a16="http://schemas.microsoft.com/office/drawing/2014/main" id="{3407017C-DB15-4C04-AF61-36189BA707A7}"/>
              </a:ext>
            </a:extLst>
          </p:cNvPr>
          <p:cNvSpPr txBox="1"/>
          <p:nvPr/>
        </p:nvSpPr>
        <p:spPr>
          <a:xfrm>
            <a:off x="5791200" y="1872922"/>
            <a:ext cx="2641600" cy="228600"/>
          </a:xfrm>
          <a:prstGeom prst="rect">
            <a:avLst/>
          </a:prstGeom>
          <a:noFill/>
        </p:spPr>
        <p:txBody>
          <a:bodyPr vertOverflow="overflow" vert="horz" wrap="square" rtlCol="0" anchor="t">
            <a:noAutofit/>
          </a:bodyPr>
          <a:lstStyle/>
          <a:p>
            <a:pPr algn="l"/>
            <a:r>
              <a:rPr lang="en-US" sz="1000" b="1">
                <a:solidFill>
                  <a:srgbClr val="976E26"/>
                </a:solidFill>
                <a:latin typeface="Poppins"/>
                <a:cs typeface="Poppins"/>
              </a:rPr>
              <a:t>RESOURCE BASE</a:t>
            </a:r>
          </a:p>
        </p:txBody>
      </p:sp>
      <p:sp>
        <p:nvSpPr>
          <p:cNvPr id="16" name="StatBig">
            <a:extLst>
              <a:ext uri="{FF2B5EF4-FFF2-40B4-BE49-F238E27FC236}">
                <a16:creationId xmlns:a16="http://schemas.microsoft.com/office/drawing/2014/main" id="{993350B0-0A9B-44B1-BF3A-DE9F49CC85C8}"/>
              </a:ext>
            </a:extLst>
          </p:cNvPr>
          <p:cNvSpPr txBox="1"/>
          <p:nvPr/>
        </p:nvSpPr>
        <p:spPr>
          <a:xfrm>
            <a:off x="5791200" y="2126922"/>
            <a:ext cx="2641600" cy="482600"/>
          </a:xfrm>
          <a:prstGeom prst="rect">
            <a:avLst/>
          </a:prstGeom>
          <a:noFill/>
        </p:spPr>
        <p:txBody>
          <a:bodyPr vertOverflow="overflow" vert="horz" wrap="square" rtlCol="0" anchor="t">
            <a:noAutofit/>
          </a:bodyPr>
          <a:lstStyle/>
          <a:p>
            <a:pPr algn="l"/>
            <a:r>
              <a:rPr lang="en-US" sz="3000" b="1">
                <a:solidFill>
                  <a:srgbClr val="212121"/>
                </a:solidFill>
                <a:latin typeface="Poppins"/>
                <a:cs typeface="Poppins"/>
              </a:rPr>
              <a:t>1,827,000</a:t>
            </a:r>
          </a:p>
        </p:txBody>
      </p:sp>
      <p:sp>
        <p:nvSpPr>
          <p:cNvPr id="17" name="StatSub">
            <a:extLst>
              <a:ext uri="{FF2B5EF4-FFF2-40B4-BE49-F238E27FC236}">
                <a16:creationId xmlns:a16="http://schemas.microsoft.com/office/drawing/2014/main" id="{FAF6269D-CE85-4998-B5F1-F1C67F5C0C1D}"/>
              </a:ext>
            </a:extLst>
          </p:cNvPr>
          <p:cNvSpPr txBox="1"/>
          <p:nvPr/>
        </p:nvSpPr>
        <p:spPr>
          <a:xfrm>
            <a:off x="5791200" y="2634922"/>
            <a:ext cx="2641600" cy="304800"/>
          </a:xfrm>
          <a:prstGeom prst="rect">
            <a:avLst/>
          </a:prstGeom>
          <a:noFill/>
        </p:spPr>
        <p:txBody>
          <a:bodyPr vertOverflow="overflow" vert="horz" wrap="square" rtlCol="0" anchor="t">
            <a:noAutofit/>
          </a:bodyPr>
          <a:lstStyle/>
          <a:p>
            <a:pPr algn="l"/>
            <a:r>
              <a:rPr lang="en-US" sz="1100">
                <a:solidFill>
                  <a:srgbClr val="212121"/>
                </a:solidFill>
                <a:latin typeface="Poppins"/>
                <a:cs typeface="Poppins"/>
              </a:rPr>
              <a:t>tons of proven tailings @ 1.43 oz/t Ag</a:t>
            </a:r>
          </a:p>
        </p:txBody>
      </p:sp>
      <p:sp>
        <p:nvSpPr>
          <p:cNvPr id="26" name="Rectangle 25">
            <a:extLst>
              <a:ext uri="{FF2B5EF4-FFF2-40B4-BE49-F238E27FC236}">
                <a16:creationId xmlns:a16="http://schemas.microsoft.com/office/drawing/2014/main" id="{8F0673F7-B8C8-4BEB-AB89-1BB4FEE36EEA}"/>
              </a:ext>
            </a:extLst>
          </p:cNvPr>
          <p:cNvSpPr/>
          <p:nvPr/>
        </p:nvSpPr>
        <p:spPr>
          <a:xfrm>
            <a:off x="5791200" y="3079422"/>
            <a:ext cx="2641600" cy="12700"/>
          </a:xfrm>
          <a:prstGeom prst="rect">
            <a:avLst/>
          </a:prstGeom>
          <a:solidFill>
            <a:srgbClr val="908269"/>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7" name="StatNum0">
            <a:extLst>
              <a:ext uri="{FF2B5EF4-FFF2-40B4-BE49-F238E27FC236}">
                <a16:creationId xmlns:a16="http://schemas.microsoft.com/office/drawing/2014/main" id="{924D9548-78A5-4C74-8C0B-4C8B84774ADF}"/>
              </a:ext>
            </a:extLst>
          </p:cNvPr>
          <p:cNvSpPr txBox="1"/>
          <p:nvPr/>
        </p:nvSpPr>
        <p:spPr>
          <a:xfrm>
            <a:off x="5791200" y="3231822"/>
            <a:ext cx="812800" cy="330200"/>
          </a:xfrm>
          <a:prstGeom prst="rect">
            <a:avLst/>
          </a:prstGeom>
          <a:noFill/>
        </p:spPr>
        <p:txBody>
          <a:bodyPr vertOverflow="overflow" vert="horz" wrap="square" rtlCol="0" anchor="ctr" anchorCtr="0">
            <a:noAutofit/>
          </a:bodyPr>
          <a:lstStyle/>
          <a:p>
            <a:pPr algn="l"/>
            <a:r>
              <a:rPr lang="en-US" sz="1600" b="1">
                <a:solidFill>
                  <a:srgbClr val="976E26"/>
                </a:solidFill>
                <a:latin typeface="Poppins"/>
                <a:cs typeface="Poppins"/>
              </a:rPr>
              <a:t>764</a:t>
            </a:r>
          </a:p>
        </p:txBody>
      </p:sp>
      <p:sp>
        <p:nvSpPr>
          <p:cNvPr id="28" name="StatLbl0">
            <a:extLst>
              <a:ext uri="{FF2B5EF4-FFF2-40B4-BE49-F238E27FC236}">
                <a16:creationId xmlns:a16="http://schemas.microsoft.com/office/drawing/2014/main" id="{1246F3EA-5CDB-497E-A951-29E0B48CF444}"/>
              </a:ext>
            </a:extLst>
          </p:cNvPr>
          <p:cNvSpPr txBox="1"/>
          <p:nvPr/>
        </p:nvSpPr>
        <p:spPr>
          <a:xfrm>
            <a:off x="6629400" y="3231822"/>
            <a:ext cx="1879600" cy="330200"/>
          </a:xfrm>
          <a:prstGeom prst="rect">
            <a:avLst/>
          </a:prstGeom>
          <a:noFill/>
        </p:spPr>
        <p:txBody>
          <a:bodyPr vertOverflow="overflow" vert="horz" wrap="square" rtlCol="0" anchor="ctr" anchorCtr="0">
            <a:noAutofit/>
          </a:bodyPr>
          <a:lstStyle/>
          <a:p>
            <a:pPr algn="l"/>
            <a:r>
              <a:rPr lang="en-US" sz="1000">
                <a:solidFill>
                  <a:srgbClr val="212121"/>
                </a:solidFill>
                <a:latin typeface="Poppins"/>
                <a:cs typeface="Poppins"/>
              </a:rPr>
              <a:t>drill holes across 3 campaigns (1981, 86-87, 2000)</a:t>
            </a:r>
          </a:p>
        </p:txBody>
      </p:sp>
      <p:sp>
        <p:nvSpPr>
          <p:cNvPr id="29" name="StatNum1">
            <a:extLst>
              <a:ext uri="{FF2B5EF4-FFF2-40B4-BE49-F238E27FC236}">
                <a16:creationId xmlns:a16="http://schemas.microsoft.com/office/drawing/2014/main" id="{D59A5834-86DD-4330-BB26-8BBB64D78E82}"/>
              </a:ext>
            </a:extLst>
          </p:cNvPr>
          <p:cNvSpPr txBox="1"/>
          <p:nvPr/>
        </p:nvSpPr>
        <p:spPr>
          <a:xfrm>
            <a:off x="5791200" y="3638222"/>
            <a:ext cx="812800" cy="330200"/>
          </a:xfrm>
          <a:prstGeom prst="rect">
            <a:avLst/>
          </a:prstGeom>
          <a:noFill/>
        </p:spPr>
        <p:txBody>
          <a:bodyPr vertOverflow="overflow" vert="horz" wrap="square" rtlCol="0" anchor="ctr" anchorCtr="0">
            <a:noAutofit/>
          </a:bodyPr>
          <a:lstStyle/>
          <a:p>
            <a:pPr algn="l"/>
            <a:r>
              <a:rPr lang="en-US" sz="1600" b="1">
                <a:solidFill>
                  <a:srgbClr val="976E26"/>
                </a:solidFill>
                <a:latin typeface="Poppins"/>
                <a:cs typeface="Poppins"/>
              </a:rPr>
              <a:t>98.9%</a:t>
            </a:r>
          </a:p>
        </p:txBody>
      </p:sp>
      <p:sp>
        <p:nvSpPr>
          <p:cNvPr id="30" name="StatLbl1">
            <a:extLst>
              <a:ext uri="{FF2B5EF4-FFF2-40B4-BE49-F238E27FC236}">
                <a16:creationId xmlns:a16="http://schemas.microsoft.com/office/drawing/2014/main" id="{6D8B07F4-FFA1-4875-B022-E23DCD7DF9EB}"/>
              </a:ext>
            </a:extLst>
          </p:cNvPr>
          <p:cNvSpPr txBox="1"/>
          <p:nvPr/>
        </p:nvSpPr>
        <p:spPr>
          <a:xfrm>
            <a:off x="6629400" y="3638222"/>
            <a:ext cx="1879600" cy="330200"/>
          </a:xfrm>
          <a:prstGeom prst="rect">
            <a:avLst/>
          </a:prstGeom>
          <a:noFill/>
        </p:spPr>
        <p:txBody>
          <a:bodyPr vertOverflow="overflow" vert="horz" wrap="square" rtlCol="0" anchor="ctr" anchorCtr="0">
            <a:noAutofit/>
          </a:bodyPr>
          <a:lstStyle/>
          <a:p>
            <a:pPr algn="l"/>
            <a:r>
              <a:rPr lang="en-US" sz="1000">
                <a:solidFill>
                  <a:srgbClr val="212121"/>
                </a:solidFill>
                <a:latin typeface="Poppins"/>
                <a:cs typeface="Poppins"/>
              </a:rPr>
              <a:t>silver precipitation efficiency (Merrill-Crowe)</a:t>
            </a:r>
          </a:p>
        </p:txBody>
      </p:sp>
      <p:sp>
        <p:nvSpPr>
          <p:cNvPr id="31" name="StatNum2">
            <a:extLst>
              <a:ext uri="{FF2B5EF4-FFF2-40B4-BE49-F238E27FC236}">
                <a16:creationId xmlns:a16="http://schemas.microsoft.com/office/drawing/2014/main" id="{961757A0-8D88-46ED-92D5-9819F39FE2DB}"/>
              </a:ext>
            </a:extLst>
          </p:cNvPr>
          <p:cNvSpPr txBox="1"/>
          <p:nvPr/>
        </p:nvSpPr>
        <p:spPr>
          <a:xfrm>
            <a:off x="5791200" y="4044622"/>
            <a:ext cx="838200" cy="330200"/>
          </a:xfrm>
          <a:prstGeom prst="rect">
            <a:avLst/>
          </a:prstGeom>
          <a:noFill/>
        </p:spPr>
        <p:txBody>
          <a:bodyPr vertOverflow="overflow" vert="horz" wrap="square" rtlCol="0" anchor="ctr" anchorCtr="0">
            <a:noAutofit/>
          </a:bodyPr>
          <a:lstStyle/>
          <a:p>
            <a:pPr algn="l"/>
            <a:r>
              <a:rPr lang="en-US" sz="1600" b="1">
                <a:solidFill>
                  <a:srgbClr val="976E26"/>
                </a:solidFill>
                <a:latin typeface="Poppins"/>
                <a:cs typeface="Poppins"/>
              </a:rPr>
              <a:t>$4.5M</a:t>
            </a:r>
          </a:p>
        </p:txBody>
      </p:sp>
      <p:sp>
        <p:nvSpPr>
          <p:cNvPr id="32" name="StatLbl2">
            <a:extLst>
              <a:ext uri="{FF2B5EF4-FFF2-40B4-BE49-F238E27FC236}">
                <a16:creationId xmlns:a16="http://schemas.microsoft.com/office/drawing/2014/main" id="{3FAE4800-39F8-4419-8184-2AD87602046D}"/>
              </a:ext>
            </a:extLst>
          </p:cNvPr>
          <p:cNvSpPr txBox="1"/>
          <p:nvPr/>
        </p:nvSpPr>
        <p:spPr>
          <a:xfrm>
            <a:off x="6629400" y="4044622"/>
            <a:ext cx="1879600" cy="330200"/>
          </a:xfrm>
          <a:prstGeom prst="rect">
            <a:avLst/>
          </a:prstGeom>
          <a:noFill/>
        </p:spPr>
        <p:txBody>
          <a:bodyPr vertOverflow="overflow" vert="horz" wrap="square" rtlCol="0" anchor="ctr" anchorCtr="0">
            <a:noAutofit/>
          </a:bodyPr>
          <a:lstStyle/>
          <a:p>
            <a:pPr algn="l"/>
            <a:r>
              <a:rPr lang="en-US" sz="1000">
                <a:solidFill>
                  <a:srgbClr val="212121"/>
                </a:solidFill>
                <a:latin typeface="Poppins"/>
                <a:cs typeface="Poppins"/>
              </a:rPr>
              <a:t>CAPEX in 1987 CDN; $1.255M/yr OPEX</a:t>
            </a:r>
          </a:p>
        </p:txBody>
      </p:sp>
      <p:sp>
        <p:nvSpPr>
          <p:cNvPr id="18" name="Rectangle 17">
            <a:extLst>
              <a:ext uri="{FF2B5EF4-FFF2-40B4-BE49-F238E27FC236}">
                <a16:creationId xmlns:a16="http://schemas.microsoft.com/office/drawing/2014/main" id="{1F6D5E33-6E9C-6C8C-311A-AA8E2A2D021C}"/>
              </a:ext>
            </a:extLst>
          </p:cNvPr>
          <p:cNvSpPr/>
          <p:nvPr/>
        </p:nvSpPr>
        <p:spPr>
          <a:xfrm>
            <a:off x="0" y="5051078"/>
            <a:ext cx="9144000" cy="92422"/>
          </a:xfrm>
          <a:prstGeom prst="rect">
            <a:avLst/>
          </a:prstGeom>
          <a:solidFill>
            <a:srgbClr val="E4A5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680043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1347C951-9EEA-4810-A98F-3350B3DD34E9}"/>
              </a:ext>
            </a:extLst>
          </p:cNvPr>
          <p:cNvSpPr/>
          <p:nvPr/>
        </p:nvSpPr>
        <p:spPr>
          <a:xfrm>
            <a:off x="419100" y="4775200"/>
            <a:ext cx="8470900" cy="279400"/>
          </a:xfrm>
          <a:prstGeom prst="rect">
            <a:avLst/>
          </a:prstGeom>
          <a:solidFill>
            <a:srgbClr val="F5F0EB"/>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9" name="Slide Number Placeholder 8">
            <a:extLst>
              <a:ext uri="{FF2B5EF4-FFF2-40B4-BE49-F238E27FC236}">
                <a16:creationId xmlns:a16="http://schemas.microsoft.com/office/drawing/2014/main" id="{D5443F81-DAA1-C46E-A104-1BAE60FAE651}"/>
              </a:ext>
            </a:extLst>
          </p:cNvPr>
          <p:cNvSpPr>
            <a:spLocks noGrp="1"/>
          </p:cNvSpPr>
          <p:nvPr>
            <p:ph type="sldNum" sz="quarter" idx="10"/>
          </p:nvPr>
        </p:nvSpPr>
        <p:spPr>
          <a:xfrm>
            <a:off x="8661400" y="4880762"/>
            <a:ext cx="457200" cy="206722"/>
          </a:xfrm>
        </p:spPr>
        <p:txBody>
          <a:bodyPr/>
          <a:lstStyle/>
          <a:p>
            <a:fld id="{DF89371C-F3DE-41CE-8C98-062F12E79520}" type="slidenum">
              <a:rPr lang="en-GB" smtClean="0"/>
              <a:pPr/>
              <a:t>21</a:t>
            </a:fld>
            <a:endParaRPr lang="en-GB"/>
          </a:p>
        </p:txBody>
      </p:sp>
      <p:pic>
        <p:nvPicPr>
          <p:cNvPr id="11" name="Google Shape;234;p9">
            <a:extLst>
              <a:ext uri="{FF2B5EF4-FFF2-40B4-BE49-F238E27FC236}">
                <a16:creationId xmlns:a16="http://schemas.microsoft.com/office/drawing/2014/main" id="{1AA8F283-5137-1F4B-9FEC-2BA4221FEF07}"/>
              </a:ext>
            </a:extLst>
          </p:cNvPr>
          <p:cNvPicPr preferRelativeResize="0"/>
          <p:nvPr/>
        </p:nvPicPr>
        <p:blipFill rotWithShape="1">
          <a:blip r:embed="rId2">
            <a:alphaModFix/>
          </a:blip>
          <a:srcRect/>
          <a:stretch/>
        </p:blipFill>
        <p:spPr>
          <a:xfrm>
            <a:off x="8267560" y="72079"/>
            <a:ext cx="714301" cy="714301"/>
          </a:xfrm>
          <a:prstGeom prst="rect">
            <a:avLst/>
          </a:prstGeom>
          <a:noFill/>
          <a:ln>
            <a:noFill/>
          </a:ln>
        </p:spPr>
      </p:pic>
      <p:sp>
        <p:nvSpPr>
          <p:cNvPr id="12" name="TextBox 11">
            <a:extLst>
              <a:ext uri="{FF2B5EF4-FFF2-40B4-BE49-F238E27FC236}">
                <a16:creationId xmlns:a16="http://schemas.microsoft.com/office/drawing/2014/main" id="{E5CA926B-0CBE-A5EB-8531-395901730D79}"/>
              </a:ext>
            </a:extLst>
          </p:cNvPr>
          <p:cNvSpPr txBox="1"/>
          <p:nvPr/>
        </p:nvSpPr>
        <p:spPr>
          <a:xfrm>
            <a:off x="379709" y="92422"/>
            <a:ext cx="2324675" cy="246221"/>
          </a:xfrm>
          <a:prstGeom prst="rect">
            <a:avLst/>
          </a:prstGeom>
          <a:noFill/>
        </p:spPr>
        <p:txBody>
          <a:bodyPr wrap="none" rtlCol="0">
            <a:spAutoFit/>
          </a:bodyPr>
          <a:lstStyle/>
          <a:p>
            <a:r>
              <a:rPr lang="en-US" sz="1000">
                <a:solidFill>
                  <a:schemeClr val="tx1">
                    <a:lumMod val="60000"/>
                    <a:lumOff val="40000"/>
                  </a:schemeClr>
                </a:solidFill>
                <a:latin typeface="Catamaran Light" pitchFamily="2" charset="77"/>
                <a:cs typeface="Catamaran Light" pitchFamily="2" charset="77"/>
              </a:rPr>
              <a:t>TSX-V </a:t>
            </a:r>
            <a:r>
              <a:rPr lang="en-US" sz="1000" b="1">
                <a:solidFill>
                  <a:schemeClr val="tx1">
                    <a:lumMod val="60000"/>
                    <a:lumOff val="40000"/>
                  </a:schemeClr>
                </a:solidFill>
                <a:latin typeface="Catamaran Light" pitchFamily="2" charset="77"/>
                <a:cs typeface="Catamaran Light" pitchFamily="2" charset="77"/>
              </a:rPr>
              <a:t>NTH</a:t>
            </a:r>
            <a:r>
              <a:rPr lang="en-US" sz="1000">
                <a:solidFill>
                  <a:schemeClr val="tx1">
                    <a:lumMod val="60000"/>
                    <a:lumOff val="40000"/>
                  </a:schemeClr>
                </a:solidFill>
                <a:latin typeface="Catamaran Light" pitchFamily="2" charset="77"/>
                <a:cs typeface="Catamaran Light" pitchFamily="2" charset="77"/>
              </a:rPr>
              <a:t> | OTCQB</a:t>
            </a:r>
            <a:r>
              <a:rPr lang="en-US" sz="1000" b="1">
                <a:solidFill>
                  <a:schemeClr val="tx1">
                    <a:lumMod val="60000"/>
                    <a:lumOff val="40000"/>
                  </a:schemeClr>
                </a:solidFill>
                <a:latin typeface="Catamaran Light" pitchFamily="2" charset="77"/>
                <a:cs typeface="Catamaran Light" pitchFamily="2" charset="77"/>
              </a:rPr>
              <a:t> CCWOF </a:t>
            </a:r>
            <a:r>
              <a:rPr lang="en-US" sz="1000">
                <a:solidFill>
                  <a:schemeClr val="tx1">
                    <a:lumMod val="60000"/>
                    <a:lumOff val="40000"/>
                  </a:schemeClr>
                </a:solidFill>
                <a:latin typeface="Catamaran Light" pitchFamily="2" charset="77"/>
                <a:cs typeface="Catamaran Light" pitchFamily="2" charset="77"/>
              </a:rPr>
              <a:t>| FF </a:t>
            </a:r>
            <a:r>
              <a:rPr lang="en-US" sz="1000" b="1">
                <a:solidFill>
                  <a:schemeClr val="tx1">
                    <a:lumMod val="60000"/>
                    <a:lumOff val="40000"/>
                  </a:schemeClr>
                </a:solidFill>
                <a:latin typeface="Catamaran Light" pitchFamily="2" charset="77"/>
                <a:cs typeface="Catamaran Light" pitchFamily="2" charset="77"/>
              </a:rPr>
              <a:t>QN3</a:t>
            </a:r>
          </a:p>
        </p:txBody>
      </p:sp>
      <p:sp>
        <p:nvSpPr>
          <p:cNvPr id="13" name="TextBox 12">
            <a:extLst>
              <a:ext uri="{FF2B5EF4-FFF2-40B4-BE49-F238E27FC236}">
                <a16:creationId xmlns:a16="http://schemas.microsoft.com/office/drawing/2014/main" id="{A26D28B6-5254-4D74-3965-CE4318F5912D}"/>
              </a:ext>
            </a:extLst>
          </p:cNvPr>
          <p:cNvSpPr txBox="1"/>
          <p:nvPr/>
        </p:nvSpPr>
        <p:spPr>
          <a:xfrm>
            <a:off x="419100" y="355600"/>
            <a:ext cx="8559800" cy="990600"/>
          </a:xfrm>
          <a:prstGeom prst="rect">
            <a:avLst/>
          </a:prstGeom>
          <a:noFill/>
        </p:spPr>
        <p:txBody>
          <a:bodyPr wrap="square" rtlCol="0">
            <a:spAutoFit/>
          </a:bodyPr>
          <a:lstStyle/>
          <a:p>
            <a:pPr>
              <a:buNone/>
            </a:pPr>
            <a:r>
              <a:rPr lang="en-US" sz="1400" b="0" spc="300">
                <a:solidFill>
                  <a:srgbClr val="E8B251"/>
                </a:solidFill>
                <a:latin typeface="Poppins" panose="00000500000000000000" pitchFamily="2" charset="0"/>
                <a:cs typeface="Poppins" panose="00000500000000000000" pitchFamily="2" charset="0"/>
              </a:rPr>
              <a:t>FINANCIAL SENSITIVITY</a:t>
            </a:r>
          </a:p>
          <a:p>
            <a:pPr>
              <a:buNone/>
            </a:pPr>
            <a:r>
              <a:rPr lang="en-US" sz="2800" spc="200">
                <a:solidFill>
                  <a:schemeClr val="accent6">
                    <a:lumMod val="50000"/>
                  </a:schemeClr>
                </a:solidFill>
                <a:latin typeface="Poppins" panose="00000500000000000000" pitchFamily="2" charset="0"/>
                <a:cs typeface="Poppins" panose="00000500000000000000" pitchFamily="2" charset="0"/>
              </a:rPr>
              <a:t>Modelled at $6–$12/oz — economics scale with silver price</a:t>
            </a:r>
          </a:p>
        </p:txBody>
      </p:sp>
      <p:sp>
        <p:nvSpPr>
          <p:cNvPr id="2" name="Rectangle 1">
            <a:extLst>
              <a:ext uri="{FF2B5EF4-FFF2-40B4-BE49-F238E27FC236}">
                <a16:creationId xmlns:a16="http://schemas.microsoft.com/office/drawing/2014/main" id="{04C50E04-59FE-4032-BE30-41CD5CB14BD5}"/>
              </a:ext>
            </a:extLst>
          </p:cNvPr>
          <p:cNvSpPr/>
          <p:nvPr/>
        </p:nvSpPr>
        <p:spPr>
          <a:xfrm>
            <a:off x="539603" y="1600200"/>
            <a:ext cx="4572000" cy="482600"/>
          </a:xfrm>
          <a:prstGeom prst="rect">
            <a:avLst/>
          </a:prstGeom>
          <a:solidFill>
            <a:srgbClr val="212121"/>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 name="TextBox 2">
            <a:extLst>
              <a:ext uri="{FF2B5EF4-FFF2-40B4-BE49-F238E27FC236}">
                <a16:creationId xmlns:a16="http://schemas.microsoft.com/office/drawing/2014/main" id="{277688FC-A0F0-411B-B349-F134A1892F75}"/>
              </a:ext>
            </a:extLst>
          </p:cNvPr>
          <p:cNvSpPr txBox="1"/>
          <p:nvPr/>
        </p:nvSpPr>
        <p:spPr>
          <a:xfrm>
            <a:off x="539603" y="1600200"/>
            <a:ext cx="1397000" cy="482600"/>
          </a:xfrm>
          <a:prstGeom prst="rect">
            <a:avLst/>
          </a:prstGeom>
          <a:noFill/>
        </p:spPr>
        <p:txBody>
          <a:bodyPr vertOverflow="overflow" vert="horz" wrap="square" rtlCol="0" anchor="ctr" anchorCtr="0">
            <a:noAutofit/>
          </a:bodyPr>
          <a:lstStyle/>
          <a:p>
            <a:pPr algn="l"/>
            <a:r>
              <a:rPr lang="en-US" sz="1100" b="1">
                <a:solidFill>
                  <a:srgbClr val="FFFFFF"/>
                </a:solidFill>
                <a:latin typeface="Poppins"/>
                <a:cs typeface="Poppins"/>
              </a:rPr>
              <a:t>Silver Price
(US$/oz)</a:t>
            </a:r>
          </a:p>
        </p:txBody>
      </p:sp>
      <p:sp>
        <p:nvSpPr>
          <p:cNvPr id="4" name="TextBox 3">
            <a:extLst>
              <a:ext uri="{FF2B5EF4-FFF2-40B4-BE49-F238E27FC236}">
                <a16:creationId xmlns:a16="http://schemas.microsoft.com/office/drawing/2014/main" id="{ED4A8EC6-84C4-48A8-A9E6-C33D5CF5E961}"/>
              </a:ext>
            </a:extLst>
          </p:cNvPr>
          <p:cNvSpPr txBox="1"/>
          <p:nvPr/>
        </p:nvSpPr>
        <p:spPr>
          <a:xfrm>
            <a:off x="1936603" y="1600200"/>
            <a:ext cx="1143000" cy="482600"/>
          </a:xfrm>
          <a:prstGeom prst="rect">
            <a:avLst/>
          </a:prstGeom>
          <a:noFill/>
        </p:spPr>
        <p:txBody>
          <a:bodyPr vertOverflow="overflow" vert="horz" wrap="square" rtlCol="0" anchor="ctr" anchorCtr="0">
            <a:noAutofit/>
          </a:bodyPr>
          <a:lstStyle/>
          <a:p>
            <a:pPr algn="l"/>
            <a:r>
              <a:rPr lang="en-US" sz="1100" b="1">
                <a:solidFill>
                  <a:srgbClr val="FFFFFF"/>
                </a:solidFill>
                <a:latin typeface="Poppins"/>
                <a:cs typeface="Poppins"/>
              </a:rPr>
              <a:t>Capital (CDN)</a:t>
            </a:r>
          </a:p>
        </p:txBody>
      </p:sp>
      <p:sp>
        <p:nvSpPr>
          <p:cNvPr id="5" name="TextBox 4">
            <a:extLst>
              <a:ext uri="{FF2B5EF4-FFF2-40B4-BE49-F238E27FC236}">
                <a16:creationId xmlns:a16="http://schemas.microsoft.com/office/drawing/2014/main" id="{4D93E4F2-D154-40CB-A318-19965336F172}"/>
              </a:ext>
            </a:extLst>
          </p:cNvPr>
          <p:cNvSpPr txBox="1"/>
          <p:nvPr/>
        </p:nvSpPr>
        <p:spPr>
          <a:xfrm>
            <a:off x="3079603" y="1600200"/>
            <a:ext cx="1016000" cy="482600"/>
          </a:xfrm>
          <a:prstGeom prst="rect">
            <a:avLst/>
          </a:prstGeom>
          <a:noFill/>
        </p:spPr>
        <p:txBody>
          <a:bodyPr vertOverflow="overflow" vert="horz" wrap="square" rtlCol="0" anchor="ctr" anchorCtr="0">
            <a:noAutofit/>
          </a:bodyPr>
          <a:lstStyle/>
          <a:p>
            <a:pPr algn="l"/>
            <a:r>
              <a:rPr lang="en-US" sz="1100" b="1">
                <a:solidFill>
                  <a:srgbClr val="FFFFFF"/>
                </a:solidFill>
                <a:latin typeface="Poppins"/>
                <a:cs typeface="Poppins"/>
              </a:rPr>
              <a:t>IRR</a:t>
            </a:r>
          </a:p>
        </p:txBody>
      </p:sp>
      <p:sp>
        <p:nvSpPr>
          <p:cNvPr id="6" name="TextBox 5">
            <a:extLst>
              <a:ext uri="{FF2B5EF4-FFF2-40B4-BE49-F238E27FC236}">
                <a16:creationId xmlns:a16="http://schemas.microsoft.com/office/drawing/2014/main" id="{901E77C4-998F-418C-BCEE-76F60BF4549C}"/>
              </a:ext>
            </a:extLst>
          </p:cNvPr>
          <p:cNvSpPr txBox="1"/>
          <p:nvPr/>
        </p:nvSpPr>
        <p:spPr>
          <a:xfrm>
            <a:off x="4095603" y="1600200"/>
            <a:ext cx="1016000" cy="482600"/>
          </a:xfrm>
          <a:prstGeom prst="rect">
            <a:avLst/>
          </a:prstGeom>
          <a:noFill/>
        </p:spPr>
        <p:txBody>
          <a:bodyPr vertOverflow="overflow" vert="horz" wrap="square" rtlCol="0" anchor="ctr" anchorCtr="0">
            <a:noAutofit/>
          </a:bodyPr>
          <a:lstStyle/>
          <a:p>
            <a:pPr algn="l"/>
            <a:r>
              <a:rPr lang="en-US" sz="1100" b="1">
                <a:solidFill>
                  <a:srgbClr val="FFFFFF"/>
                </a:solidFill>
                <a:latin typeface="Poppins"/>
                <a:cs typeface="Poppins"/>
              </a:rPr>
              <a:t>NPV @ 15%</a:t>
            </a:r>
          </a:p>
        </p:txBody>
      </p:sp>
      <p:sp>
        <p:nvSpPr>
          <p:cNvPr id="7" name="Rectangle 6">
            <a:extLst>
              <a:ext uri="{FF2B5EF4-FFF2-40B4-BE49-F238E27FC236}">
                <a16:creationId xmlns:a16="http://schemas.microsoft.com/office/drawing/2014/main" id="{47F28E13-48AF-40F0-A697-563E814A57F9}"/>
              </a:ext>
            </a:extLst>
          </p:cNvPr>
          <p:cNvSpPr/>
          <p:nvPr/>
        </p:nvSpPr>
        <p:spPr>
          <a:xfrm>
            <a:off x="539603" y="2082800"/>
            <a:ext cx="4826000" cy="533400"/>
          </a:xfrm>
          <a:prstGeom prst="rect">
            <a:avLst/>
          </a:prstGeom>
          <a:solidFill>
            <a:srgbClr val="FFFFFF"/>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8" name="TextBox 7">
            <a:extLst>
              <a:ext uri="{FF2B5EF4-FFF2-40B4-BE49-F238E27FC236}">
                <a16:creationId xmlns:a16="http://schemas.microsoft.com/office/drawing/2014/main" id="{3C6AB7B4-9641-4F3E-8AB3-249FB5DD4465}"/>
              </a:ext>
            </a:extLst>
          </p:cNvPr>
          <p:cNvSpPr txBox="1"/>
          <p:nvPr/>
        </p:nvSpPr>
        <p:spPr>
          <a:xfrm>
            <a:off x="539603" y="2082800"/>
            <a:ext cx="1397000" cy="533400"/>
          </a:xfrm>
          <a:prstGeom prst="rect">
            <a:avLst/>
          </a:prstGeom>
          <a:noFill/>
        </p:spPr>
        <p:txBody>
          <a:bodyPr vertOverflow="overflow" vert="horz" wrap="square" rtlCol="0" anchor="ctr" anchorCtr="0">
            <a:noAutofit/>
          </a:bodyPr>
          <a:lstStyle/>
          <a:p>
            <a:pPr algn="l"/>
            <a:r>
              <a:rPr lang="en-US" sz="1800" b="1">
                <a:solidFill>
                  <a:srgbClr val="976E26"/>
                </a:solidFill>
                <a:latin typeface="Poppins"/>
                <a:cs typeface="Poppins"/>
              </a:rPr>
              <a:t>$6</a:t>
            </a:r>
          </a:p>
        </p:txBody>
      </p:sp>
      <p:sp>
        <p:nvSpPr>
          <p:cNvPr id="10" name="TextBox 9">
            <a:extLst>
              <a:ext uri="{FF2B5EF4-FFF2-40B4-BE49-F238E27FC236}">
                <a16:creationId xmlns:a16="http://schemas.microsoft.com/office/drawing/2014/main" id="{E2E19E96-7137-413E-942E-EEAA76E10A7E}"/>
              </a:ext>
            </a:extLst>
          </p:cNvPr>
          <p:cNvSpPr txBox="1"/>
          <p:nvPr/>
        </p:nvSpPr>
        <p:spPr>
          <a:xfrm>
            <a:off x="1936603" y="2082800"/>
            <a:ext cx="1143000" cy="533400"/>
          </a:xfrm>
          <a:prstGeom prst="rect">
            <a:avLst/>
          </a:prstGeom>
          <a:noFill/>
        </p:spPr>
        <p:txBody>
          <a:bodyPr vertOverflow="overflow" vert="horz" wrap="square" rtlCol="0" anchor="ctr" anchorCtr="0">
            <a:noAutofit/>
          </a:bodyPr>
          <a:lstStyle/>
          <a:p>
            <a:pPr algn="l"/>
            <a:r>
              <a:rPr lang="en-US" sz="1200">
                <a:solidFill>
                  <a:srgbClr val="212121"/>
                </a:solidFill>
                <a:latin typeface="Poppins"/>
                <a:cs typeface="Poppins"/>
              </a:rPr>
              <a:t>$4.7M</a:t>
            </a:r>
          </a:p>
        </p:txBody>
      </p:sp>
      <p:sp>
        <p:nvSpPr>
          <p:cNvPr id="14" name="TextBox 13">
            <a:extLst>
              <a:ext uri="{FF2B5EF4-FFF2-40B4-BE49-F238E27FC236}">
                <a16:creationId xmlns:a16="http://schemas.microsoft.com/office/drawing/2014/main" id="{B1D16617-71A0-430E-8693-34D57E444C93}"/>
              </a:ext>
            </a:extLst>
          </p:cNvPr>
          <p:cNvSpPr txBox="1"/>
          <p:nvPr/>
        </p:nvSpPr>
        <p:spPr>
          <a:xfrm>
            <a:off x="3079603" y="2082800"/>
            <a:ext cx="1016000" cy="533400"/>
          </a:xfrm>
          <a:prstGeom prst="rect">
            <a:avLst/>
          </a:prstGeom>
          <a:noFill/>
        </p:spPr>
        <p:txBody>
          <a:bodyPr vertOverflow="overflow" vert="horz" wrap="square" rtlCol="0" anchor="ctr" anchorCtr="0">
            <a:noAutofit/>
          </a:bodyPr>
          <a:lstStyle/>
          <a:p>
            <a:pPr algn="l"/>
            <a:r>
              <a:rPr lang="en-US" b="1">
                <a:solidFill>
                  <a:srgbClr val="212121"/>
                </a:solidFill>
                <a:latin typeface="Poppins"/>
                <a:cs typeface="Poppins"/>
              </a:rPr>
              <a:t>7.8%</a:t>
            </a:r>
          </a:p>
        </p:txBody>
      </p:sp>
      <p:sp>
        <p:nvSpPr>
          <p:cNvPr id="15" name="TextBox 14">
            <a:extLst>
              <a:ext uri="{FF2B5EF4-FFF2-40B4-BE49-F238E27FC236}">
                <a16:creationId xmlns:a16="http://schemas.microsoft.com/office/drawing/2014/main" id="{68FD6FFA-8F48-4277-BE68-85FAF90AA15D}"/>
              </a:ext>
            </a:extLst>
          </p:cNvPr>
          <p:cNvSpPr txBox="1"/>
          <p:nvPr/>
        </p:nvSpPr>
        <p:spPr>
          <a:xfrm>
            <a:off x="4095603" y="2082800"/>
            <a:ext cx="1270000" cy="533400"/>
          </a:xfrm>
          <a:prstGeom prst="rect">
            <a:avLst/>
          </a:prstGeom>
          <a:noFill/>
        </p:spPr>
        <p:txBody>
          <a:bodyPr vertOverflow="overflow" vert="horz" wrap="square" rtlCol="0" anchor="ctr" anchorCtr="0">
            <a:noAutofit/>
          </a:bodyPr>
          <a:lstStyle/>
          <a:p>
            <a:pPr algn="l"/>
            <a:r>
              <a:rPr lang="en-US" sz="1300">
                <a:solidFill>
                  <a:srgbClr val="212121"/>
                </a:solidFill>
                <a:latin typeface="Poppins"/>
                <a:cs typeface="Poppins"/>
              </a:rPr>
              <a:t>($618K)</a:t>
            </a:r>
          </a:p>
        </p:txBody>
      </p:sp>
      <p:sp>
        <p:nvSpPr>
          <p:cNvPr id="16" name="Rectangle 15">
            <a:extLst>
              <a:ext uri="{FF2B5EF4-FFF2-40B4-BE49-F238E27FC236}">
                <a16:creationId xmlns:a16="http://schemas.microsoft.com/office/drawing/2014/main" id="{8F9A574B-28C7-4189-B117-A90F18A04E19}"/>
              </a:ext>
            </a:extLst>
          </p:cNvPr>
          <p:cNvSpPr/>
          <p:nvPr/>
        </p:nvSpPr>
        <p:spPr>
          <a:xfrm>
            <a:off x="539603" y="2616200"/>
            <a:ext cx="4572000" cy="533400"/>
          </a:xfrm>
          <a:prstGeom prst="rect">
            <a:avLst/>
          </a:prstGeom>
          <a:solidFill>
            <a:srgbClr val="F5F0EB"/>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7" name="TextBox 16">
            <a:extLst>
              <a:ext uri="{FF2B5EF4-FFF2-40B4-BE49-F238E27FC236}">
                <a16:creationId xmlns:a16="http://schemas.microsoft.com/office/drawing/2014/main" id="{CF6F070B-A40A-46FF-BFE1-7EC133C9F272}"/>
              </a:ext>
            </a:extLst>
          </p:cNvPr>
          <p:cNvSpPr txBox="1"/>
          <p:nvPr/>
        </p:nvSpPr>
        <p:spPr>
          <a:xfrm>
            <a:off x="539603" y="2616200"/>
            <a:ext cx="1397000" cy="533400"/>
          </a:xfrm>
          <a:prstGeom prst="rect">
            <a:avLst/>
          </a:prstGeom>
          <a:noFill/>
        </p:spPr>
        <p:txBody>
          <a:bodyPr vertOverflow="overflow" vert="horz" wrap="square" rtlCol="0" anchor="ctr" anchorCtr="0">
            <a:noAutofit/>
          </a:bodyPr>
          <a:lstStyle/>
          <a:p>
            <a:pPr algn="l"/>
            <a:r>
              <a:rPr lang="en-US" sz="1800" b="1">
                <a:solidFill>
                  <a:srgbClr val="976E26"/>
                </a:solidFill>
                <a:latin typeface="Poppins"/>
                <a:cs typeface="Poppins"/>
              </a:rPr>
              <a:t>$8</a:t>
            </a:r>
          </a:p>
        </p:txBody>
      </p:sp>
      <p:sp>
        <p:nvSpPr>
          <p:cNvPr id="18" name="TextBox 17">
            <a:extLst>
              <a:ext uri="{FF2B5EF4-FFF2-40B4-BE49-F238E27FC236}">
                <a16:creationId xmlns:a16="http://schemas.microsoft.com/office/drawing/2014/main" id="{1B36562B-BCB2-4879-BCE1-1AFB97B8C863}"/>
              </a:ext>
            </a:extLst>
          </p:cNvPr>
          <p:cNvSpPr txBox="1"/>
          <p:nvPr/>
        </p:nvSpPr>
        <p:spPr>
          <a:xfrm>
            <a:off x="1936603" y="2616200"/>
            <a:ext cx="1143000" cy="533400"/>
          </a:xfrm>
          <a:prstGeom prst="rect">
            <a:avLst/>
          </a:prstGeom>
          <a:noFill/>
        </p:spPr>
        <p:txBody>
          <a:bodyPr vertOverflow="overflow" vert="horz" wrap="square" rtlCol="0" anchor="ctr" anchorCtr="0">
            <a:noAutofit/>
          </a:bodyPr>
          <a:lstStyle/>
          <a:p>
            <a:pPr algn="l"/>
            <a:r>
              <a:rPr lang="en-US" sz="1200">
                <a:solidFill>
                  <a:srgbClr val="212121"/>
                </a:solidFill>
                <a:latin typeface="Poppins"/>
                <a:cs typeface="Poppins"/>
              </a:rPr>
              <a:t>$4.7M</a:t>
            </a:r>
          </a:p>
        </p:txBody>
      </p:sp>
      <p:sp>
        <p:nvSpPr>
          <p:cNvPr id="19" name="TextBox 18">
            <a:extLst>
              <a:ext uri="{FF2B5EF4-FFF2-40B4-BE49-F238E27FC236}">
                <a16:creationId xmlns:a16="http://schemas.microsoft.com/office/drawing/2014/main" id="{4667E8F3-F0D5-4774-93F2-243858CD42C3}"/>
              </a:ext>
            </a:extLst>
          </p:cNvPr>
          <p:cNvSpPr txBox="1"/>
          <p:nvPr/>
        </p:nvSpPr>
        <p:spPr>
          <a:xfrm>
            <a:off x="3079603" y="2616200"/>
            <a:ext cx="1016000" cy="533400"/>
          </a:xfrm>
          <a:prstGeom prst="rect">
            <a:avLst/>
          </a:prstGeom>
          <a:noFill/>
        </p:spPr>
        <p:txBody>
          <a:bodyPr vertOverflow="overflow" vert="horz" wrap="square" rtlCol="0" anchor="ctr" anchorCtr="0">
            <a:noAutofit/>
          </a:bodyPr>
          <a:lstStyle/>
          <a:p>
            <a:pPr algn="l"/>
            <a:r>
              <a:rPr lang="en-US" b="1">
                <a:solidFill>
                  <a:srgbClr val="212121"/>
                </a:solidFill>
                <a:latin typeface="Poppins"/>
                <a:cs typeface="Poppins"/>
              </a:rPr>
              <a:t>24.7%</a:t>
            </a:r>
          </a:p>
        </p:txBody>
      </p:sp>
      <p:sp>
        <p:nvSpPr>
          <p:cNvPr id="20" name="TextBox 19">
            <a:extLst>
              <a:ext uri="{FF2B5EF4-FFF2-40B4-BE49-F238E27FC236}">
                <a16:creationId xmlns:a16="http://schemas.microsoft.com/office/drawing/2014/main" id="{EE716B1A-A822-4FD9-A311-B12858C9E17D}"/>
              </a:ext>
            </a:extLst>
          </p:cNvPr>
          <p:cNvSpPr txBox="1"/>
          <p:nvPr/>
        </p:nvSpPr>
        <p:spPr>
          <a:xfrm>
            <a:off x="4095603" y="2616200"/>
            <a:ext cx="889295" cy="533400"/>
          </a:xfrm>
          <a:prstGeom prst="rect">
            <a:avLst/>
          </a:prstGeom>
          <a:noFill/>
        </p:spPr>
        <p:txBody>
          <a:bodyPr vertOverflow="overflow" vert="horz" wrap="square" rtlCol="0" anchor="ctr" anchorCtr="0">
            <a:noAutofit/>
          </a:bodyPr>
          <a:lstStyle/>
          <a:p>
            <a:pPr algn="l"/>
            <a:r>
              <a:rPr lang="en-US" sz="1300">
                <a:solidFill>
                  <a:srgbClr val="212121"/>
                </a:solidFill>
                <a:latin typeface="Poppins"/>
                <a:cs typeface="Poppins"/>
              </a:rPr>
              <a:t>$767K</a:t>
            </a:r>
          </a:p>
        </p:txBody>
      </p:sp>
      <p:sp>
        <p:nvSpPr>
          <p:cNvPr id="21" name="Rectangle 20">
            <a:extLst>
              <a:ext uri="{FF2B5EF4-FFF2-40B4-BE49-F238E27FC236}">
                <a16:creationId xmlns:a16="http://schemas.microsoft.com/office/drawing/2014/main" id="{58BD23D0-C215-4A1A-8AB6-3C66CE37DAAB}"/>
              </a:ext>
            </a:extLst>
          </p:cNvPr>
          <p:cNvSpPr/>
          <p:nvPr/>
        </p:nvSpPr>
        <p:spPr>
          <a:xfrm>
            <a:off x="539603" y="3149600"/>
            <a:ext cx="4826000" cy="533400"/>
          </a:xfrm>
          <a:prstGeom prst="rect">
            <a:avLst/>
          </a:prstGeom>
          <a:solidFill>
            <a:srgbClr val="FFFFFF"/>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2" name="TextBox 21">
            <a:extLst>
              <a:ext uri="{FF2B5EF4-FFF2-40B4-BE49-F238E27FC236}">
                <a16:creationId xmlns:a16="http://schemas.microsoft.com/office/drawing/2014/main" id="{8CAFEBE2-769D-458E-8201-ADB1E5B83364}"/>
              </a:ext>
            </a:extLst>
          </p:cNvPr>
          <p:cNvSpPr txBox="1"/>
          <p:nvPr/>
        </p:nvSpPr>
        <p:spPr>
          <a:xfrm>
            <a:off x="539603" y="3149600"/>
            <a:ext cx="1397000" cy="533400"/>
          </a:xfrm>
          <a:prstGeom prst="rect">
            <a:avLst/>
          </a:prstGeom>
          <a:noFill/>
        </p:spPr>
        <p:txBody>
          <a:bodyPr vertOverflow="overflow" vert="horz" wrap="square" rtlCol="0" anchor="ctr" anchorCtr="0">
            <a:noAutofit/>
          </a:bodyPr>
          <a:lstStyle/>
          <a:p>
            <a:pPr algn="l"/>
            <a:r>
              <a:rPr lang="en-US" sz="1800" b="1">
                <a:solidFill>
                  <a:srgbClr val="976E26"/>
                </a:solidFill>
                <a:latin typeface="Poppins"/>
                <a:cs typeface="Poppins"/>
              </a:rPr>
              <a:t>$10</a:t>
            </a:r>
          </a:p>
        </p:txBody>
      </p:sp>
      <p:sp>
        <p:nvSpPr>
          <p:cNvPr id="23" name="TextBox 22">
            <a:extLst>
              <a:ext uri="{FF2B5EF4-FFF2-40B4-BE49-F238E27FC236}">
                <a16:creationId xmlns:a16="http://schemas.microsoft.com/office/drawing/2014/main" id="{49A84F16-DDEA-4965-91A2-B22CB78CCBC8}"/>
              </a:ext>
            </a:extLst>
          </p:cNvPr>
          <p:cNvSpPr txBox="1"/>
          <p:nvPr/>
        </p:nvSpPr>
        <p:spPr>
          <a:xfrm>
            <a:off x="1936603" y="3149600"/>
            <a:ext cx="1143000" cy="533400"/>
          </a:xfrm>
          <a:prstGeom prst="rect">
            <a:avLst/>
          </a:prstGeom>
          <a:noFill/>
        </p:spPr>
        <p:txBody>
          <a:bodyPr vertOverflow="overflow" vert="horz" wrap="square" rtlCol="0" anchor="ctr" anchorCtr="0">
            <a:noAutofit/>
          </a:bodyPr>
          <a:lstStyle/>
          <a:p>
            <a:pPr algn="l"/>
            <a:r>
              <a:rPr lang="en-US" sz="1200">
                <a:solidFill>
                  <a:srgbClr val="212121"/>
                </a:solidFill>
                <a:latin typeface="Poppins"/>
                <a:cs typeface="Poppins"/>
              </a:rPr>
              <a:t>$4.7M</a:t>
            </a:r>
          </a:p>
        </p:txBody>
      </p:sp>
      <p:sp>
        <p:nvSpPr>
          <p:cNvPr id="24" name="TextBox 23">
            <a:extLst>
              <a:ext uri="{FF2B5EF4-FFF2-40B4-BE49-F238E27FC236}">
                <a16:creationId xmlns:a16="http://schemas.microsoft.com/office/drawing/2014/main" id="{3A91A104-D38B-43AE-B153-1CB3120EC204}"/>
              </a:ext>
            </a:extLst>
          </p:cNvPr>
          <p:cNvSpPr txBox="1"/>
          <p:nvPr/>
        </p:nvSpPr>
        <p:spPr>
          <a:xfrm>
            <a:off x="3079603" y="3149600"/>
            <a:ext cx="1016000" cy="533400"/>
          </a:xfrm>
          <a:prstGeom prst="rect">
            <a:avLst/>
          </a:prstGeom>
          <a:noFill/>
        </p:spPr>
        <p:txBody>
          <a:bodyPr vertOverflow="overflow" vert="horz" wrap="square" rtlCol="0" anchor="ctr" anchorCtr="0">
            <a:noAutofit/>
          </a:bodyPr>
          <a:lstStyle/>
          <a:p>
            <a:pPr algn="l"/>
            <a:r>
              <a:rPr lang="en-US" b="1">
                <a:solidFill>
                  <a:srgbClr val="212121"/>
                </a:solidFill>
                <a:latin typeface="Poppins"/>
                <a:cs typeface="Poppins"/>
              </a:rPr>
              <a:t>37.3%</a:t>
            </a:r>
          </a:p>
        </p:txBody>
      </p:sp>
      <p:sp>
        <p:nvSpPr>
          <p:cNvPr id="25" name="TextBox 24">
            <a:extLst>
              <a:ext uri="{FF2B5EF4-FFF2-40B4-BE49-F238E27FC236}">
                <a16:creationId xmlns:a16="http://schemas.microsoft.com/office/drawing/2014/main" id="{6AD4FD1A-899C-46FC-B5D1-BD92386F7676}"/>
              </a:ext>
            </a:extLst>
          </p:cNvPr>
          <p:cNvSpPr txBox="1"/>
          <p:nvPr/>
        </p:nvSpPr>
        <p:spPr>
          <a:xfrm>
            <a:off x="4095603" y="3149600"/>
            <a:ext cx="1270000" cy="533400"/>
          </a:xfrm>
          <a:prstGeom prst="rect">
            <a:avLst/>
          </a:prstGeom>
          <a:noFill/>
        </p:spPr>
        <p:txBody>
          <a:bodyPr vertOverflow="overflow" vert="horz" wrap="square" rtlCol="0" anchor="ctr" anchorCtr="0">
            <a:noAutofit/>
          </a:bodyPr>
          <a:lstStyle/>
          <a:p>
            <a:pPr algn="l"/>
            <a:r>
              <a:rPr lang="en-US" sz="1300">
                <a:solidFill>
                  <a:srgbClr val="212121"/>
                </a:solidFill>
                <a:latin typeface="Poppins"/>
                <a:cs typeface="Poppins"/>
              </a:rPr>
              <a:t>$1,586K</a:t>
            </a:r>
          </a:p>
        </p:txBody>
      </p:sp>
      <p:sp>
        <p:nvSpPr>
          <p:cNvPr id="26" name="Rectangle 25">
            <a:extLst>
              <a:ext uri="{FF2B5EF4-FFF2-40B4-BE49-F238E27FC236}">
                <a16:creationId xmlns:a16="http://schemas.microsoft.com/office/drawing/2014/main" id="{2C6A83D2-9EC3-463B-97A2-229174632BC3}"/>
              </a:ext>
            </a:extLst>
          </p:cNvPr>
          <p:cNvSpPr/>
          <p:nvPr/>
        </p:nvSpPr>
        <p:spPr>
          <a:xfrm>
            <a:off x="539603" y="3683000"/>
            <a:ext cx="4572000" cy="533400"/>
          </a:xfrm>
          <a:prstGeom prst="rect">
            <a:avLst/>
          </a:prstGeom>
          <a:solidFill>
            <a:srgbClr val="908269"/>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7" name="TextBox 26">
            <a:extLst>
              <a:ext uri="{FF2B5EF4-FFF2-40B4-BE49-F238E27FC236}">
                <a16:creationId xmlns:a16="http://schemas.microsoft.com/office/drawing/2014/main" id="{8868DCA1-4CB4-4C1E-B4BE-B6B7DAAAFB6D}"/>
              </a:ext>
            </a:extLst>
          </p:cNvPr>
          <p:cNvSpPr txBox="1"/>
          <p:nvPr/>
        </p:nvSpPr>
        <p:spPr>
          <a:xfrm>
            <a:off x="539603" y="3683000"/>
            <a:ext cx="1397000" cy="533400"/>
          </a:xfrm>
          <a:prstGeom prst="rect">
            <a:avLst/>
          </a:prstGeom>
          <a:noFill/>
        </p:spPr>
        <p:txBody>
          <a:bodyPr vertOverflow="overflow" vert="horz" wrap="square" rtlCol="0" anchor="ctr" anchorCtr="0">
            <a:noAutofit/>
          </a:bodyPr>
          <a:lstStyle/>
          <a:p>
            <a:pPr algn="l"/>
            <a:r>
              <a:rPr lang="en-US" sz="1800" b="1">
                <a:solidFill>
                  <a:srgbClr val="FFFFFF"/>
                </a:solidFill>
                <a:latin typeface="Poppins"/>
                <a:cs typeface="Poppins"/>
              </a:rPr>
              <a:t>$12</a:t>
            </a:r>
          </a:p>
        </p:txBody>
      </p:sp>
      <p:sp>
        <p:nvSpPr>
          <p:cNvPr id="28" name="TextBox 27">
            <a:extLst>
              <a:ext uri="{FF2B5EF4-FFF2-40B4-BE49-F238E27FC236}">
                <a16:creationId xmlns:a16="http://schemas.microsoft.com/office/drawing/2014/main" id="{064BF528-4124-4830-B8B9-1CD5EE85C3E5}"/>
              </a:ext>
            </a:extLst>
          </p:cNvPr>
          <p:cNvSpPr txBox="1"/>
          <p:nvPr/>
        </p:nvSpPr>
        <p:spPr>
          <a:xfrm>
            <a:off x="1936603" y="3683000"/>
            <a:ext cx="1143000" cy="533400"/>
          </a:xfrm>
          <a:prstGeom prst="rect">
            <a:avLst/>
          </a:prstGeom>
          <a:noFill/>
        </p:spPr>
        <p:txBody>
          <a:bodyPr vertOverflow="overflow" vert="horz" wrap="square" rtlCol="0" anchor="ctr" anchorCtr="0">
            <a:noAutofit/>
          </a:bodyPr>
          <a:lstStyle/>
          <a:p>
            <a:pPr algn="l"/>
            <a:r>
              <a:rPr lang="en-US" sz="1200">
                <a:solidFill>
                  <a:srgbClr val="FFFFFF"/>
                </a:solidFill>
                <a:latin typeface="Poppins"/>
                <a:cs typeface="Poppins"/>
              </a:rPr>
              <a:t>$4.7M</a:t>
            </a:r>
          </a:p>
        </p:txBody>
      </p:sp>
      <p:sp>
        <p:nvSpPr>
          <p:cNvPr id="29" name="TextBox 28">
            <a:extLst>
              <a:ext uri="{FF2B5EF4-FFF2-40B4-BE49-F238E27FC236}">
                <a16:creationId xmlns:a16="http://schemas.microsoft.com/office/drawing/2014/main" id="{87766086-7CB7-4A18-8891-66497D798F01}"/>
              </a:ext>
            </a:extLst>
          </p:cNvPr>
          <p:cNvSpPr txBox="1"/>
          <p:nvPr/>
        </p:nvSpPr>
        <p:spPr>
          <a:xfrm>
            <a:off x="3079603" y="3683000"/>
            <a:ext cx="1016000" cy="533400"/>
          </a:xfrm>
          <a:prstGeom prst="rect">
            <a:avLst/>
          </a:prstGeom>
          <a:noFill/>
        </p:spPr>
        <p:txBody>
          <a:bodyPr vertOverflow="overflow" vert="horz" wrap="square" rtlCol="0" anchor="ctr" anchorCtr="0">
            <a:noAutofit/>
          </a:bodyPr>
          <a:lstStyle/>
          <a:p>
            <a:pPr algn="l"/>
            <a:r>
              <a:rPr lang="en-US" b="1">
                <a:solidFill>
                  <a:srgbClr val="FFFFFF"/>
                </a:solidFill>
                <a:latin typeface="Poppins"/>
                <a:cs typeface="Poppins"/>
              </a:rPr>
              <a:t>49.3%</a:t>
            </a:r>
          </a:p>
        </p:txBody>
      </p:sp>
      <p:sp>
        <p:nvSpPr>
          <p:cNvPr id="30" name="TextBox 29">
            <a:extLst>
              <a:ext uri="{FF2B5EF4-FFF2-40B4-BE49-F238E27FC236}">
                <a16:creationId xmlns:a16="http://schemas.microsoft.com/office/drawing/2014/main" id="{D3E28460-4322-4A84-9FB2-9CE27370B076}"/>
              </a:ext>
            </a:extLst>
          </p:cNvPr>
          <p:cNvSpPr txBox="1"/>
          <p:nvPr/>
        </p:nvSpPr>
        <p:spPr>
          <a:xfrm>
            <a:off x="4095603" y="3683000"/>
            <a:ext cx="1016000" cy="533400"/>
          </a:xfrm>
          <a:prstGeom prst="rect">
            <a:avLst/>
          </a:prstGeom>
          <a:noFill/>
        </p:spPr>
        <p:txBody>
          <a:bodyPr vertOverflow="overflow" vert="horz" wrap="square" rtlCol="0" anchor="ctr" anchorCtr="0">
            <a:noAutofit/>
          </a:bodyPr>
          <a:lstStyle/>
          <a:p>
            <a:pPr algn="l"/>
            <a:r>
              <a:rPr lang="en-US" sz="1300">
                <a:solidFill>
                  <a:srgbClr val="FFFFFF"/>
                </a:solidFill>
                <a:latin typeface="Poppins"/>
                <a:cs typeface="Poppins"/>
              </a:rPr>
              <a:t>$2,257K</a:t>
            </a:r>
          </a:p>
        </p:txBody>
      </p:sp>
      <p:sp>
        <p:nvSpPr>
          <p:cNvPr id="31" name="TextBox 30">
            <a:extLst>
              <a:ext uri="{FF2B5EF4-FFF2-40B4-BE49-F238E27FC236}">
                <a16:creationId xmlns:a16="http://schemas.microsoft.com/office/drawing/2014/main" id="{3F8DF77E-6A73-49AD-ABC9-1647C4B53A9C}"/>
              </a:ext>
            </a:extLst>
          </p:cNvPr>
          <p:cNvSpPr txBox="1"/>
          <p:nvPr/>
        </p:nvSpPr>
        <p:spPr>
          <a:xfrm>
            <a:off x="539603" y="4292600"/>
            <a:ext cx="4826000" cy="279400"/>
          </a:xfrm>
          <a:prstGeom prst="rect">
            <a:avLst/>
          </a:prstGeom>
          <a:noFill/>
        </p:spPr>
        <p:txBody>
          <a:bodyPr vertOverflow="overflow" vert="horz" wrap="square" rtlCol="0" anchor="ctr" anchorCtr="0">
            <a:noAutofit/>
          </a:bodyPr>
          <a:lstStyle/>
          <a:p>
            <a:pPr algn="l"/>
            <a:r>
              <a:rPr lang="en-US" sz="900">
                <a:solidFill>
                  <a:srgbClr val="908269"/>
                </a:solidFill>
                <a:latin typeface="Poppins"/>
                <a:cs typeface="Poppins"/>
              </a:rPr>
              <a:t>Source: Kilborn (1987). NPV at 15% discount. 1987 CDN dollars.</a:t>
            </a:r>
          </a:p>
        </p:txBody>
      </p:sp>
      <p:sp>
        <p:nvSpPr>
          <p:cNvPr id="32" name="Rectangle 31">
            <a:extLst>
              <a:ext uri="{FF2B5EF4-FFF2-40B4-BE49-F238E27FC236}">
                <a16:creationId xmlns:a16="http://schemas.microsoft.com/office/drawing/2014/main" id="{A8C86F13-9F8E-4F9D-BFC9-484720AEF113}"/>
              </a:ext>
            </a:extLst>
          </p:cNvPr>
          <p:cNvSpPr/>
          <p:nvPr/>
        </p:nvSpPr>
        <p:spPr>
          <a:xfrm>
            <a:off x="5461000" y="1600200"/>
            <a:ext cx="3429000" cy="3048000"/>
          </a:xfrm>
          <a:prstGeom prst="rect">
            <a:avLst/>
          </a:prstGeom>
          <a:solidFill>
            <a:srgbClr val="212121"/>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3" name="TextBox 32">
            <a:extLst>
              <a:ext uri="{FF2B5EF4-FFF2-40B4-BE49-F238E27FC236}">
                <a16:creationId xmlns:a16="http://schemas.microsoft.com/office/drawing/2014/main" id="{2DF932DB-3F26-44D9-9840-664EDC2229AF}"/>
              </a:ext>
            </a:extLst>
          </p:cNvPr>
          <p:cNvSpPr txBox="1"/>
          <p:nvPr/>
        </p:nvSpPr>
        <p:spPr>
          <a:xfrm>
            <a:off x="5689600" y="1879600"/>
            <a:ext cx="2971800" cy="228600"/>
          </a:xfrm>
          <a:prstGeom prst="rect">
            <a:avLst/>
          </a:prstGeom>
          <a:noFill/>
        </p:spPr>
        <p:txBody>
          <a:bodyPr vertOverflow="overflow" vert="horz" wrap="square" rtlCol="0" anchor="ctr" anchorCtr="0">
            <a:noAutofit/>
          </a:bodyPr>
          <a:lstStyle/>
          <a:p>
            <a:pPr algn="l"/>
            <a:r>
              <a:rPr lang="en-US" sz="1100" b="1">
                <a:solidFill>
                  <a:srgbClr val="E8B251"/>
                </a:solidFill>
                <a:latin typeface="Poppins"/>
                <a:cs typeface="Poppins"/>
              </a:rPr>
              <a:t>AT CURRENT SILVER PRICES</a:t>
            </a:r>
          </a:p>
        </p:txBody>
      </p:sp>
      <p:sp>
        <p:nvSpPr>
          <p:cNvPr id="34" name="TextBox 33">
            <a:extLst>
              <a:ext uri="{FF2B5EF4-FFF2-40B4-BE49-F238E27FC236}">
                <a16:creationId xmlns:a16="http://schemas.microsoft.com/office/drawing/2014/main" id="{5243B52A-5EFB-4792-B616-042248D44FDA}"/>
              </a:ext>
            </a:extLst>
          </p:cNvPr>
          <p:cNvSpPr txBox="1"/>
          <p:nvPr/>
        </p:nvSpPr>
        <p:spPr>
          <a:xfrm>
            <a:off x="5689600" y="2159000"/>
            <a:ext cx="2971800" cy="889000"/>
          </a:xfrm>
          <a:prstGeom prst="rect">
            <a:avLst/>
          </a:prstGeom>
          <a:noFill/>
        </p:spPr>
        <p:txBody>
          <a:bodyPr vertOverflow="overflow" vert="horz" wrap="square" rtlCol="0" anchor="ctr" anchorCtr="0">
            <a:noAutofit/>
          </a:bodyPr>
          <a:lstStyle/>
          <a:p>
            <a:pPr algn="l"/>
            <a:r>
              <a:rPr lang="en-US" sz="6400" b="1">
                <a:solidFill>
                  <a:srgbClr val="FFFFFF"/>
                </a:solidFill>
                <a:latin typeface="Poppins"/>
                <a:cs typeface="Poppins"/>
              </a:rPr>
              <a:t>49.3%</a:t>
            </a:r>
          </a:p>
        </p:txBody>
      </p:sp>
      <p:sp>
        <p:nvSpPr>
          <p:cNvPr id="35" name="TextBox 34">
            <a:extLst>
              <a:ext uri="{FF2B5EF4-FFF2-40B4-BE49-F238E27FC236}">
                <a16:creationId xmlns:a16="http://schemas.microsoft.com/office/drawing/2014/main" id="{FA85DAD9-84CE-42D9-B9CB-2CAC9231CCF4}"/>
              </a:ext>
            </a:extLst>
          </p:cNvPr>
          <p:cNvSpPr txBox="1"/>
          <p:nvPr/>
        </p:nvSpPr>
        <p:spPr>
          <a:xfrm>
            <a:off x="5689600" y="3073400"/>
            <a:ext cx="2971800" cy="330200"/>
          </a:xfrm>
          <a:prstGeom prst="rect">
            <a:avLst/>
          </a:prstGeom>
          <a:noFill/>
        </p:spPr>
        <p:txBody>
          <a:bodyPr vertOverflow="overflow" vert="horz" wrap="square" rtlCol="0" anchor="ctr" anchorCtr="0">
            <a:noAutofit/>
          </a:bodyPr>
          <a:lstStyle/>
          <a:p>
            <a:pPr algn="l"/>
            <a:r>
              <a:rPr lang="en-US" b="1">
                <a:solidFill>
                  <a:srgbClr val="FFFFFF"/>
                </a:solidFill>
                <a:latin typeface="Poppins"/>
                <a:cs typeface="Poppins"/>
              </a:rPr>
              <a:t>Internal Rate of Return</a:t>
            </a:r>
          </a:p>
        </p:txBody>
      </p:sp>
      <p:sp>
        <p:nvSpPr>
          <p:cNvPr id="36" name="TextBox 35">
            <a:extLst>
              <a:ext uri="{FF2B5EF4-FFF2-40B4-BE49-F238E27FC236}">
                <a16:creationId xmlns:a16="http://schemas.microsoft.com/office/drawing/2014/main" id="{96842F64-6C4B-4FE4-9151-640FFE4307B8}"/>
              </a:ext>
            </a:extLst>
          </p:cNvPr>
          <p:cNvSpPr txBox="1"/>
          <p:nvPr/>
        </p:nvSpPr>
        <p:spPr>
          <a:xfrm>
            <a:off x="5689600" y="3429000"/>
            <a:ext cx="2971800" cy="279400"/>
          </a:xfrm>
          <a:prstGeom prst="rect">
            <a:avLst/>
          </a:prstGeom>
          <a:noFill/>
        </p:spPr>
        <p:txBody>
          <a:bodyPr vertOverflow="overflow" vert="horz" wrap="square" rtlCol="0" anchor="ctr" anchorCtr="0">
            <a:noAutofit/>
          </a:bodyPr>
          <a:lstStyle/>
          <a:p>
            <a:pPr algn="l"/>
            <a:r>
              <a:rPr lang="en-US" sz="1100">
                <a:solidFill>
                  <a:srgbClr val="CFC3AC"/>
                </a:solidFill>
                <a:latin typeface="Poppins"/>
                <a:cs typeface="Poppins"/>
              </a:rPr>
              <a:t>Modelled at US$12/oz silver</a:t>
            </a:r>
          </a:p>
        </p:txBody>
      </p:sp>
      <p:sp>
        <p:nvSpPr>
          <p:cNvPr id="37" name="Rectangle 36">
            <a:extLst>
              <a:ext uri="{FF2B5EF4-FFF2-40B4-BE49-F238E27FC236}">
                <a16:creationId xmlns:a16="http://schemas.microsoft.com/office/drawing/2014/main" id="{D5C90C93-C8EC-4564-8A7D-BE02054FF1D6}"/>
              </a:ext>
            </a:extLst>
          </p:cNvPr>
          <p:cNvSpPr/>
          <p:nvPr/>
        </p:nvSpPr>
        <p:spPr>
          <a:xfrm>
            <a:off x="5689600" y="3759200"/>
            <a:ext cx="2971800" cy="12700"/>
          </a:xfrm>
          <a:prstGeom prst="rect">
            <a:avLst/>
          </a:prstGeom>
          <a:solidFill>
            <a:srgbClr val="908269"/>
          </a:solidFill>
          <a:ln w="25400" cap="flat" cmpd="sng" algn="ctr">
            <a:noFill/>
            <a:prstDash val="solid"/>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38" name="TextBox 37">
            <a:extLst>
              <a:ext uri="{FF2B5EF4-FFF2-40B4-BE49-F238E27FC236}">
                <a16:creationId xmlns:a16="http://schemas.microsoft.com/office/drawing/2014/main" id="{07891327-26E2-4B10-9370-B72426738899}"/>
              </a:ext>
            </a:extLst>
          </p:cNvPr>
          <p:cNvSpPr txBox="1"/>
          <p:nvPr/>
        </p:nvSpPr>
        <p:spPr>
          <a:xfrm>
            <a:off x="5689600" y="3860800"/>
            <a:ext cx="2971800" cy="279400"/>
          </a:xfrm>
          <a:prstGeom prst="rect">
            <a:avLst/>
          </a:prstGeom>
          <a:noFill/>
        </p:spPr>
        <p:txBody>
          <a:bodyPr vertOverflow="overflow" vert="horz" wrap="square" rtlCol="0" anchor="ctr" anchorCtr="0">
            <a:noAutofit/>
          </a:bodyPr>
          <a:lstStyle/>
          <a:p>
            <a:pPr algn="l"/>
            <a:r>
              <a:rPr lang="en-US" sz="1200" b="1">
                <a:solidFill>
                  <a:srgbClr val="E8B251"/>
                </a:solidFill>
                <a:latin typeface="Poppins"/>
                <a:cs typeface="Poppins"/>
              </a:rPr>
              <a:t>NPV (15%): +$2,257K</a:t>
            </a:r>
          </a:p>
        </p:txBody>
      </p:sp>
      <p:sp>
        <p:nvSpPr>
          <p:cNvPr id="39" name="TextBox 38">
            <a:extLst>
              <a:ext uri="{FF2B5EF4-FFF2-40B4-BE49-F238E27FC236}">
                <a16:creationId xmlns:a16="http://schemas.microsoft.com/office/drawing/2014/main" id="{9E1C6B88-61D4-48B8-B791-5A5F25BF006F}"/>
              </a:ext>
            </a:extLst>
          </p:cNvPr>
          <p:cNvSpPr txBox="1"/>
          <p:nvPr/>
        </p:nvSpPr>
        <p:spPr>
          <a:xfrm>
            <a:off x="5689600" y="4140200"/>
            <a:ext cx="2971800" cy="355600"/>
          </a:xfrm>
          <a:prstGeom prst="rect">
            <a:avLst/>
          </a:prstGeom>
          <a:noFill/>
        </p:spPr>
        <p:txBody>
          <a:bodyPr vertOverflow="overflow" vert="horz" wrap="square" rtlCol="0" anchor="ctr" anchorCtr="0">
            <a:noAutofit/>
          </a:bodyPr>
          <a:lstStyle/>
          <a:p>
            <a:pPr algn="l"/>
            <a:r>
              <a:rPr lang="en-US" sz="900">
                <a:solidFill>
                  <a:srgbClr val="CFC3AC"/>
                </a:solidFill>
                <a:latin typeface="Poppins"/>
                <a:cs typeface="Poppins"/>
              </a:rPr>
              <a:t>Kilborn 1987 base case — economics flip from negative at $6/oz to strongly positive at $12/oz.</a:t>
            </a:r>
          </a:p>
        </p:txBody>
      </p:sp>
      <p:sp>
        <p:nvSpPr>
          <p:cNvPr id="41" name="TextBox 40">
            <a:extLst>
              <a:ext uri="{FF2B5EF4-FFF2-40B4-BE49-F238E27FC236}">
                <a16:creationId xmlns:a16="http://schemas.microsoft.com/office/drawing/2014/main" id="{FC98D868-AFEE-4336-9727-FECCCDE3A6BF}"/>
              </a:ext>
            </a:extLst>
          </p:cNvPr>
          <p:cNvSpPr txBox="1"/>
          <p:nvPr/>
        </p:nvSpPr>
        <p:spPr>
          <a:xfrm>
            <a:off x="571500" y="4775200"/>
            <a:ext cx="7898732" cy="279400"/>
          </a:xfrm>
          <a:prstGeom prst="rect">
            <a:avLst/>
          </a:prstGeom>
          <a:noFill/>
        </p:spPr>
        <p:txBody>
          <a:bodyPr vertOverflow="overflow" vert="horz" wrap="square" rtlCol="0" anchor="ctr" anchorCtr="0">
            <a:noAutofit/>
          </a:bodyPr>
          <a:lstStyle/>
          <a:p>
            <a:pPr algn="l"/>
            <a:r>
              <a:rPr lang="en-US" sz="1100" b="1">
                <a:solidFill>
                  <a:srgbClr val="212121"/>
                </a:solidFill>
                <a:latin typeface="Poppins"/>
                <a:cs typeface="Poppins"/>
              </a:rPr>
              <a:t>Today's silver price exceeds Kilborn's $12/oz top-case scenario by a wide margin.</a:t>
            </a:r>
          </a:p>
        </p:txBody>
      </p:sp>
      <p:sp>
        <p:nvSpPr>
          <p:cNvPr id="42" name="Rectangle 41">
            <a:extLst>
              <a:ext uri="{FF2B5EF4-FFF2-40B4-BE49-F238E27FC236}">
                <a16:creationId xmlns:a16="http://schemas.microsoft.com/office/drawing/2014/main" id="{0ADE8FD3-43CA-568E-AB83-D5EFC7E6683E}"/>
              </a:ext>
            </a:extLst>
          </p:cNvPr>
          <p:cNvSpPr/>
          <p:nvPr/>
        </p:nvSpPr>
        <p:spPr>
          <a:xfrm>
            <a:off x="0" y="5051078"/>
            <a:ext cx="9144000" cy="92422"/>
          </a:xfrm>
          <a:prstGeom prst="rect">
            <a:avLst/>
          </a:prstGeom>
          <a:solidFill>
            <a:srgbClr val="E4A5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096425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82F7D37-AA7B-8333-2532-6A9137C072FF}"/>
              </a:ext>
            </a:extLst>
          </p:cNvPr>
          <p:cNvSpPr/>
          <p:nvPr/>
        </p:nvSpPr>
        <p:spPr>
          <a:xfrm>
            <a:off x="0" y="-1"/>
            <a:ext cx="3295650" cy="1262439"/>
          </a:xfrm>
          <a:prstGeom prst="rect">
            <a:avLst/>
          </a:prstGeom>
          <a:solidFill>
            <a:srgbClr val="E4A5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3" name="TextBox 2">
            <a:extLst>
              <a:ext uri="{FF2B5EF4-FFF2-40B4-BE49-F238E27FC236}">
                <a16:creationId xmlns:a16="http://schemas.microsoft.com/office/drawing/2014/main" id="{19412D6C-F12B-789C-1CBB-F27429A73FC1}"/>
              </a:ext>
            </a:extLst>
          </p:cNvPr>
          <p:cNvSpPr txBox="1"/>
          <p:nvPr/>
        </p:nvSpPr>
        <p:spPr>
          <a:xfrm>
            <a:off x="57862" y="200331"/>
            <a:ext cx="3443573"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600" b="0" i="0" u="none" strike="noStrike" kern="0" cap="none" spc="300" normalizeH="0" baseline="0" noProof="0">
                <a:ln>
                  <a:noFill/>
                </a:ln>
                <a:solidFill>
                  <a:srgbClr val="434343"/>
                </a:solidFill>
                <a:effectLst/>
                <a:uLnTx/>
                <a:uFillTx/>
                <a:latin typeface="Poppins" panose="00000500000000000000" pitchFamily="2" charset="0"/>
                <a:cs typeface="Poppins" panose="00000500000000000000" pitchFamily="2" charset="0"/>
                <a:sym typeface="Arial"/>
              </a:rPr>
              <a:t>Nord Precious Metals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800" b="0" i="0" u="none" strike="noStrike" kern="0" cap="none" spc="300" normalizeH="0" baseline="0" noProof="0">
                <a:ln>
                  <a:noFill/>
                </a:ln>
                <a:solidFill>
                  <a:srgbClr val="FFFFFF"/>
                </a:solidFill>
                <a:effectLst/>
                <a:uLnTx/>
                <a:uFillTx/>
                <a:latin typeface="Poppins" panose="00000500000000000000" pitchFamily="2" charset="0"/>
                <a:cs typeface="Poppins" panose="00000500000000000000" pitchFamily="2" charset="0"/>
                <a:sym typeface="Arial"/>
              </a:rPr>
              <a:t>Sustainability</a:t>
            </a:r>
          </a:p>
        </p:txBody>
      </p:sp>
      <p:sp>
        <p:nvSpPr>
          <p:cNvPr id="5" name="TextBox 4">
            <a:extLst>
              <a:ext uri="{FF2B5EF4-FFF2-40B4-BE49-F238E27FC236}">
                <a16:creationId xmlns:a16="http://schemas.microsoft.com/office/drawing/2014/main" id="{12CE2C6C-E9F1-AFE9-74B4-A4029BE66DC8}"/>
              </a:ext>
            </a:extLst>
          </p:cNvPr>
          <p:cNvSpPr txBox="1"/>
          <p:nvPr/>
        </p:nvSpPr>
        <p:spPr>
          <a:xfrm>
            <a:off x="3771900" y="517341"/>
            <a:ext cx="4877425" cy="4108817"/>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600"/>
              </a:spcAft>
              <a:buClr>
                <a:srgbClr val="000000"/>
              </a:buClr>
              <a:buSzTx/>
              <a:buFont typeface="Arial"/>
              <a:buNone/>
              <a:tabLst/>
              <a:defRPr/>
            </a:pPr>
            <a:r>
              <a:rPr kumimoji="0" lang="en-GB" sz="1600" b="1" i="0" u="none" strike="noStrike" kern="0" cap="none" spc="0" normalizeH="0" baseline="0" noProof="0">
                <a:ln>
                  <a:noFill/>
                </a:ln>
                <a:solidFill>
                  <a:srgbClr val="222222"/>
                </a:solidFill>
                <a:effectLst/>
                <a:uLnTx/>
                <a:uFillTx/>
                <a:latin typeface="Poppins" panose="00000500000000000000" pitchFamily="2" charset="0"/>
                <a:cs typeface="Poppins" panose="00000500000000000000" pitchFamily="2" charset="0"/>
                <a:sym typeface="Arial"/>
              </a:rPr>
              <a:t>Environmental</a:t>
            </a:r>
            <a:endParaRPr kumimoji="0" lang="en-GB" sz="1400" b="1" i="0" u="none" strike="noStrike" kern="0" cap="none" spc="0" normalizeH="0" baseline="0" noProof="0">
              <a:ln>
                <a:noFill/>
              </a:ln>
              <a:solidFill>
                <a:srgbClr val="222222"/>
              </a:solidFill>
              <a:effectLst/>
              <a:uLnTx/>
              <a:uFillTx/>
              <a:latin typeface="Poppins" panose="00000500000000000000" pitchFamily="2" charset="0"/>
              <a:cs typeface="Poppins" panose="00000500000000000000" pitchFamily="2" charset="0"/>
              <a:sym typeface="Arial"/>
            </a:endParaRPr>
          </a:p>
          <a:p>
            <a:pPr marL="0" marR="0" lvl="0" indent="0" algn="l" defTabSz="914400" rtl="0" eaLnBrk="1" fontAlgn="auto" latinLnBrk="0" hangingPunct="1">
              <a:lnSpc>
                <a:spcPct val="100000"/>
              </a:lnSpc>
              <a:spcBef>
                <a:spcPts val="0"/>
              </a:spcBef>
              <a:spcAft>
                <a:spcPts val="600"/>
              </a:spcAft>
              <a:buClr>
                <a:srgbClr val="000000"/>
              </a:buClr>
              <a:buSzTx/>
              <a:buFont typeface="Arial"/>
              <a:buNone/>
              <a:tabLst/>
              <a:defRPr/>
            </a:pPr>
            <a:r>
              <a:rPr kumimoji="0" lang="en-GB" sz="1200" b="0" i="0" u="none" strike="noStrike" kern="0" cap="none" spc="0" normalizeH="0" baseline="0" noProof="0">
                <a:ln>
                  <a:noFill/>
                </a:ln>
                <a:solidFill>
                  <a:srgbClr val="222222"/>
                </a:solidFill>
                <a:effectLst/>
                <a:uLnTx/>
                <a:uFillTx/>
                <a:latin typeface="Poppins" panose="00000500000000000000" pitchFamily="2" charset="0"/>
                <a:cs typeface="Poppins" panose="00000500000000000000" pitchFamily="2" charset="0"/>
                <a:sym typeface="Arial"/>
              </a:rPr>
              <a:t>Mining and processing of metals critical for the </a:t>
            </a:r>
            <a:r>
              <a:rPr kumimoji="0" lang="en-GB" sz="1200" b="0" i="0" u="none" strike="noStrike" kern="0" cap="none" spc="0" normalizeH="0" baseline="0" noProof="0">
                <a:ln>
                  <a:noFill/>
                </a:ln>
                <a:solidFill>
                  <a:srgbClr val="E4A534"/>
                </a:solidFill>
                <a:effectLst/>
                <a:uLnTx/>
                <a:uFillTx/>
                <a:latin typeface="Poppins" panose="00000500000000000000" pitchFamily="2" charset="0"/>
                <a:cs typeface="Poppins" panose="00000500000000000000" pitchFamily="2" charset="0"/>
                <a:sym typeface="Arial"/>
              </a:rPr>
              <a:t>clean energy transition</a:t>
            </a:r>
            <a:r>
              <a:rPr kumimoji="0" lang="en-GB" sz="1200" b="0" i="0" u="none" strike="noStrike" kern="0" cap="none" spc="0" normalizeH="0" baseline="0" noProof="0">
                <a:ln>
                  <a:noFill/>
                </a:ln>
                <a:solidFill>
                  <a:srgbClr val="222222"/>
                </a:solidFill>
                <a:effectLst/>
                <a:uLnTx/>
                <a:uFillTx/>
                <a:latin typeface="Poppins" panose="00000500000000000000" pitchFamily="2" charset="0"/>
                <a:cs typeface="Poppins" panose="00000500000000000000" pitchFamily="2" charset="0"/>
                <a:sym typeface="Arial"/>
              </a:rPr>
              <a:t>. </a:t>
            </a:r>
          </a:p>
          <a:p>
            <a:pPr marL="0" marR="0" lvl="0" indent="0" algn="l" defTabSz="914400" rtl="0" eaLnBrk="1" fontAlgn="auto" latinLnBrk="0" hangingPunct="1">
              <a:lnSpc>
                <a:spcPct val="100000"/>
              </a:lnSpc>
              <a:spcBef>
                <a:spcPts val="0"/>
              </a:spcBef>
              <a:spcAft>
                <a:spcPts val="600"/>
              </a:spcAft>
              <a:buClr>
                <a:srgbClr val="000000"/>
              </a:buClr>
              <a:buSzTx/>
              <a:buFont typeface="Arial"/>
              <a:buNone/>
              <a:tabLst/>
              <a:defRPr/>
            </a:pPr>
            <a:r>
              <a:rPr kumimoji="0" lang="en-GB" sz="1200" b="0" i="0" u="none" strike="noStrike" kern="0" cap="none" spc="0" normalizeH="0" baseline="0" noProof="0">
                <a:ln>
                  <a:noFill/>
                </a:ln>
                <a:solidFill>
                  <a:srgbClr val="E4A534"/>
                </a:solidFill>
                <a:effectLst/>
                <a:uLnTx/>
                <a:uFillTx/>
                <a:latin typeface="Poppins"/>
                <a:cs typeface="Poppins"/>
                <a:sym typeface="Arial"/>
              </a:rPr>
              <a:t>Rehabilitation of past-producing properties</a:t>
            </a:r>
            <a:r>
              <a:rPr kumimoji="0" lang="en-GB" sz="1200" b="0" i="0" u="none" strike="noStrike" kern="0" cap="none" spc="0" normalizeH="0" baseline="0" noProof="0">
                <a:ln>
                  <a:noFill/>
                </a:ln>
                <a:solidFill>
                  <a:srgbClr val="222222"/>
                </a:solidFill>
                <a:effectLst/>
                <a:uLnTx/>
                <a:uFillTx/>
                <a:latin typeface="Poppins"/>
                <a:cs typeface="Poppins"/>
                <a:sym typeface="Arial"/>
              </a:rPr>
              <a:t> through re-processing tailings and restoring forested areas and trails.</a:t>
            </a:r>
          </a:p>
          <a:p>
            <a:pPr marL="0" marR="0" lvl="0" indent="0" algn="l" defTabSz="914400" rtl="0" eaLnBrk="1" fontAlgn="auto" latinLnBrk="0" hangingPunct="1">
              <a:lnSpc>
                <a:spcPct val="100000"/>
              </a:lnSpc>
              <a:spcBef>
                <a:spcPts val="0"/>
              </a:spcBef>
              <a:spcAft>
                <a:spcPts val="600"/>
              </a:spcAft>
              <a:buClr>
                <a:srgbClr val="000000"/>
              </a:buClr>
              <a:buSzTx/>
              <a:buFont typeface="Arial"/>
              <a:buNone/>
              <a:tabLst/>
              <a:defRPr/>
            </a:pPr>
            <a:r>
              <a:rPr kumimoji="0" lang="en-GB" sz="1200" b="0" i="0" u="none" strike="noStrike" kern="0" cap="none" spc="0" normalizeH="0" baseline="0" noProof="0">
                <a:ln>
                  <a:noFill/>
                </a:ln>
                <a:solidFill>
                  <a:srgbClr val="222222"/>
                </a:solidFill>
                <a:effectLst/>
                <a:uLnTx/>
                <a:uFillTx/>
                <a:latin typeface="Poppins" panose="00000500000000000000" pitchFamily="2" charset="0"/>
                <a:cs typeface="Poppins" panose="00000500000000000000" pitchFamily="2" charset="0"/>
                <a:sym typeface="Arial"/>
              </a:rPr>
              <a:t>Development and use of </a:t>
            </a:r>
            <a:r>
              <a:rPr kumimoji="0" lang="en-GB" sz="1200" b="0" i="0" u="none" strike="noStrike" kern="0" cap="none" spc="0" normalizeH="0" baseline="0" noProof="0">
                <a:ln>
                  <a:noFill/>
                </a:ln>
                <a:solidFill>
                  <a:srgbClr val="E4A534"/>
                </a:solidFill>
                <a:effectLst/>
                <a:uLnTx/>
                <a:uFillTx/>
                <a:latin typeface="Poppins" panose="00000500000000000000" pitchFamily="2" charset="0"/>
                <a:cs typeface="Poppins" panose="00000500000000000000" pitchFamily="2" charset="0"/>
                <a:sym typeface="Arial"/>
              </a:rPr>
              <a:t>clean processes</a:t>
            </a:r>
            <a:r>
              <a:rPr kumimoji="0" lang="en-GB" sz="1200" b="0" i="0" u="none" strike="noStrike" kern="0" cap="none" spc="0" normalizeH="0" baseline="0" noProof="0">
                <a:ln>
                  <a:noFill/>
                </a:ln>
                <a:solidFill>
                  <a:srgbClr val="222222"/>
                </a:solidFill>
                <a:effectLst/>
                <a:uLnTx/>
                <a:uFillTx/>
                <a:latin typeface="Poppins" panose="00000500000000000000" pitchFamily="2" charset="0"/>
                <a:cs typeface="Poppins" panose="00000500000000000000" pitchFamily="2" charset="0"/>
                <a:sym typeface="Arial"/>
              </a:rPr>
              <a:t> for Temiskaming Testing Labs and Re-2Ox</a:t>
            </a:r>
          </a:p>
          <a:p>
            <a:pPr marL="0" marR="0" lvl="0" indent="0" algn="l" defTabSz="914400" rtl="0" eaLnBrk="1" fontAlgn="auto" latinLnBrk="0" hangingPunct="1">
              <a:lnSpc>
                <a:spcPct val="100000"/>
              </a:lnSpc>
              <a:spcBef>
                <a:spcPts val="0"/>
              </a:spcBef>
              <a:spcAft>
                <a:spcPts val="600"/>
              </a:spcAft>
              <a:buClr>
                <a:srgbClr val="000000"/>
              </a:buClr>
              <a:buSzTx/>
              <a:buFont typeface="Arial"/>
              <a:buNone/>
              <a:tabLst/>
              <a:defRPr/>
            </a:pPr>
            <a:endParaRPr kumimoji="0" lang="en-GB" sz="600" b="1" i="0" u="none" strike="noStrike" kern="0" cap="none" spc="0" normalizeH="0" baseline="0" noProof="0">
              <a:ln>
                <a:noFill/>
              </a:ln>
              <a:solidFill>
                <a:srgbClr val="222222"/>
              </a:solidFill>
              <a:effectLst/>
              <a:uLnTx/>
              <a:uFillTx/>
              <a:latin typeface="Poppins" panose="00000500000000000000" pitchFamily="2" charset="0"/>
              <a:cs typeface="Poppins" panose="00000500000000000000" pitchFamily="2" charset="0"/>
              <a:sym typeface="Arial"/>
            </a:endParaRPr>
          </a:p>
          <a:p>
            <a:pPr marL="0" marR="0" lvl="0" indent="0" algn="l" defTabSz="914400" rtl="0" eaLnBrk="1" fontAlgn="auto" latinLnBrk="0" hangingPunct="1">
              <a:lnSpc>
                <a:spcPct val="100000"/>
              </a:lnSpc>
              <a:spcBef>
                <a:spcPts val="0"/>
              </a:spcBef>
              <a:spcAft>
                <a:spcPts val="600"/>
              </a:spcAft>
              <a:buClr>
                <a:srgbClr val="000000"/>
              </a:buClr>
              <a:buSzTx/>
              <a:buFont typeface="Arial"/>
              <a:buNone/>
              <a:tabLst/>
              <a:defRPr/>
            </a:pPr>
            <a:r>
              <a:rPr kumimoji="0" lang="en-GB" sz="1600" b="1" i="0" u="none" strike="noStrike" kern="0" cap="none" spc="0" normalizeH="0" baseline="0" noProof="0">
                <a:ln>
                  <a:noFill/>
                </a:ln>
                <a:solidFill>
                  <a:srgbClr val="222222"/>
                </a:solidFill>
                <a:effectLst/>
                <a:uLnTx/>
                <a:uFillTx/>
                <a:latin typeface="Poppins" panose="00000500000000000000" pitchFamily="2" charset="0"/>
                <a:cs typeface="Poppins" panose="00000500000000000000" pitchFamily="2" charset="0"/>
                <a:sym typeface="Arial"/>
              </a:rPr>
              <a:t>Social</a:t>
            </a:r>
            <a:endParaRPr kumimoji="0" lang="en-GB" sz="1200" b="1" i="0" u="none" strike="noStrike" kern="0" cap="none" spc="0" normalizeH="0" baseline="0" noProof="0">
              <a:ln>
                <a:noFill/>
              </a:ln>
              <a:solidFill>
                <a:srgbClr val="222222"/>
              </a:solidFill>
              <a:effectLst/>
              <a:uLnTx/>
              <a:uFillTx/>
              <a:latin typeface="Poppins" panose="00000500000000000000" pitchFamily="2" charset="0"/>
              <a:cs typeface="Poppins" panose="00000500000000000000" pitchFamily="2" charset="0"/>
              <a:sym typeface="Arial"/>
            </a:endParaRPr>
          </a:p>
          <a:p>
            <a:pPr marL="0" marR="0" lvl="0" indent="0" algn="l" defTabSz="914400" rtl="0" eaLnBrk="1" fontAlgn="auto" latinLnBrk="0" hangingPunct="1">
              <a:lnSpc>
                <a:spcPct val="100000"/>
              </a:lnSpc>
              <a:spcBef>
                <a:spcPts val="0"/>
              </a:spcBef>
              <a:spcAft>
                <a:spcPts val="600"/>
              </a:spcAft>
              <a:buClr>
                <a:srgbClr val="000000"/>
              </a:buClr>
              <a:buSzTx/>
              <a:buFont typeface="Arial"/>
              <a:buNone/>
              <a:tabLst/>
              <a:defRPr/>
            </a:pPr>
            <a:r>
              <a:rPr kumimoji="0" lang="en-GB" sz="1200" b="0" i="0" u="none" strike="noStrike" kern="0" cap="none" spc="0" normalizeH="0" baseline="0" noProof="0">
                <a:ln>
                  <a:noFill/>
                </a:ln>
                <a:solidFill>
                  <a:srgbClr val="222222"/>
                </a:solidFill>
                <a:effectLst/>
                <a:uLnTx/>
                <a:uFillTx/>
                <a:latin typeface="Poppins"/>
                <a:cs typeface="Poppins"/>
                <a:sym typeface="Arial"/>
              </a:rPr>
              <a:t>Agreements with </a:t>
            </a:r>
            <a:r>
              <a:rPr kumimoji="0" lang="en-GB" sz="1200" b="0" i="0" u="none" strike="noStrike" kern="0" cap="none" spc="0" normalizeH="0" baseline="0" noProof="0" err="1">
                <a:ln>
                  <a:noFill/>
                </a:ln>
                <a:solidFill>
                  <a:srgbClr val="E4A534"/>
                </a:solidFill>
                <a:effectLst/>
                <a:uLnTx/>
                <a:uFillTx/>
                <a:latin typeface="Poppins"/>
                <a:cs typeface="Poppins"/>
                <a:sym typeface="Arial"/>
              </a:rPr>
              <a:t>Matachewan</a:t>
            </a:r>
            <a:r>
              <a:rPr kumimoji="0" lang="en-GB" sz="1200" b="0" i="0" u="none" strike="noStrike" kern="0" cap="none" spc="0" normalizeH="0" baseline="0" noProof="0">
                <a:ln>
                  <a:noFill/>
                </a:ln>
                <a:solidFill>
                  <a:srgbClr val="E4A534"/>
                </a:solidFill>
                <a:effectLst/>
                <a:uLnTx/>
                <a:uFillTx/>
                <a:latin typeface="Poppins"/>
                <a:cs typeface="Poppins"/>
                <a:sym typeface="Arial"/>
              </a:rPr>
              <a:t> First Nation, Temagami First Nation, and the Teme-</a:t>
            </a:r>
            <a:r>
              <a:rPr kumimoji="0" lang="en-GB" sz="1200" b="0" i="0" u="none" strike="noStrike" kern="0" cap="none" spc="0" normalizeH="0" baseline="0" noProof="0" err="1">
                <a:ln>
                  <a:noFill/>
                </a:ln>
                <a:solidFill>
                  <a:srgbClr val="E4A534"/>
                </a:solidFill>
                <a:effectLst/>
                <a:uLnTx/>
                <a:uFillTx/>
                <a:latin typeface="Poppins"/>
                <a:cs typeface="Poppins"/>
                <a:sym typeface="Arial"/>
              </a:rPr>
              <a:t>Augama</a:t>
            </a:r>
            <a:r>
              <a:rPr kumimoji="0" lang="en-GB" sz="1200" b="0" i="0" u="none" strike="noStrike" kern="0" cap="none" spc="0" normalizeH="0" baseline="0" noProof="0">
                <a:ln>
                  <a:noFill/>
                </a:ln>
                <a:solidFill>
                  <a:srgbClr val="E4A534"/>
                </a:solidFill>
                <a:effectLst/>
                <a:uLnTx/>
                <a:uFillTx/>
                <a:latin typeface="Poppins"/>
                <a:cs typeface="Poppins"/>
                <a:sym typeface="Arial"/>
              </a:rPr>
              <a:t> </a:t>
            </a:r>
            <a:r>
              <a:rPr kumimoji="0" lang="en-GB" sz="1200" b="0" i="0" u="none" strike="noStrike" kern="0" cap="none" spc="0" normalizeH="0" baseline="0" noProof="0" err="1">
                <a:ln>
                  <a:noFill/>
                </a:ln>
                <a:solidFill>
                  <a:srgbClr val="E4A534"/>
                </a:solidFill>
                <a:effectLst/>
                <a:uLnTx/>
                <a:uFillTx/>
                <a:latin typeface="Poppins"/>
                <a:cs typeface="Poppins"/>
                <a:sym typeface="Arial"/>
              </a:rPr>
              <a:t>Anishnabai</a:t>
            </a:r>
            <a:r>
              <a:rPr kumimoji="0" lang="en-GB" sz="1200" b="0" i="0" u="none" strike="noStrike" kern="0" cap="none" spc="0" normalizeH="0" baseline="0" noProof="0">
                <a:ln>
                  <a:noFill/>
                </a:ln>
                <a:solidFill>
                  <a:srgbClr val="E4A534"/>
                </a:solidFill>
                <a:effectLst/>
                <a:uLnTx/>
                <a:uFillTx/>
                <a:latin typeface="Poppins"/>
                <a:cs typeface="Poppins"/>
                <a:sym typeface="Arial"/>
              </a:rPr>
              <a:t> </a:t>
            </a:r>
            <a:r>
              <a:rPr kumimoji="0" lang="en-GB" sz="1200" b="0" i="0" u="none" strike="noStrike" kern="0" cap="none" spc="0" normalizeH="0" baseline="0" noProof="0">
                <a:ln>
                  <a:noFill/>
                </a:ln>
                <a:solidFill>
                  <a:srgbClr val="222222"/>
                </a:solidFill>
                <a:effectLst/>
                <a:uLnTx/>
                <a:uFillTx/>
                <a:latin typeface="Poppins"/>
                <a:cs typeface="Poppins"/>
                <a:sym typeface="Arial"/>
              </a:rPr>
              <a:t>to ensure responsible development of properties within First Nations traditional territory.</a:t>
            </a:r>
          </a:p>
          <a:p>
            <a:pPr marL="0" marR="0" lvl="0" indent="0" algn="l" defTabSz="914400" rtl="0" eaLnBrk="1" fontAlgn="auto" latinLnBrk="0" hangingPunct="1">
              <a:lnSpc>
                <a:spcPct val="100000"/>
              </a:lnSpc>
              <a:spcBef>
                <a:spcPts val="0"/>
              </a:spcBef>
              <a:spcAft>
                <a:spcPts val="600"/>
              </a:spcAft>
              <a:buClr>
                <a:srgbClr val="000000"/>
              </a:buClr>
              <a:buSzTx/>
              <a:buFont typeface="Arial"/>
              <a:buNone/>
              <a:tabLst/>
              <a:defRPr/>
            </a:pPr>
            <a:endParaRPr kumimoji="0" lang="en-GB" sz="600" b="0" i="0" u="none" strike="noStrike" kern="0" cap="none" spc="0" normalizeH="0" baseline="0" noProof="0">
              <a:ln>
                <a:noFill/>
              </a:ln>
              <a:solidFill>
                <a:srgbClr val="222222"/>
              </a:solidFill>
              <a:effectLst/>
              <a:uLnTx/>
              <a:uFillTx/>
              <a:latin typeface="Poppins" panose="00000500000000000000" pitchFamily="2" charset="0"/>
              <a:cs typeface="Poppins" panose="00000500000000000000" pitchFamily="2" charset="0"/>
              <a:sym typeface="Arial"/>
            </a:endParaRPr>
          </a:p>
          <a:p>
            <a:pPr marL="0" marR="0" lvl="0" indent="0" algn="l" defTabSz="914400" rtl="0" eaLnBrk="1" fontAlgn="auto" latinLnBrk="0" hangingPunct="1">
              <a:lnSpc>
                <a:spcPct val="100000"/>
              </a:lnSpc>
              <a:spcBef>
                <a:spcPts val="0"/>
              </a:spcBef>
              <a:spcAft>
                <a:spcPts val="600"/>
              </a:spcAft>
              <a:buClr>
                <a:srgbClr val="000000"/>
              </a:buClr>
              <a:buSzTx/>
              <a:buFont typeface="Arial"/>
              <a:buNone/>
              <a:tabLst/>
              <a:defRPr/>
            </a:pPr>
            <a:r>
              <a:rPr kumimoji="0" lang="en-GB" sz="1600" b="1" i="0" u="none" strike="noStrike" kern="0" cap="none" spc="0" normalizeH="0" baseline="0" noProof="0">
                <a:ln>
                  <a:noFill/>
                </a:ln>
                <a:solidFill>
                  <a:srgbClr val="222222"/>
                </a:solidFill>
                <a:effectLst/>
                <a:uLnTx/>
                <a:uFillTx/>
                <a:latin typeface="Poppins" panose="00000500000000000000" pitchFamily="2" charset="0"/>
                <a:cs typeface="Poppins" panose="00000500000000000000" pitchFamily="2" charset="0"/>
                <a:sym typeface="Arial"/>
              </a:rPr>
              <a:t>Governance</a:t>
            </a:r>
            <a:endParaRPr kumimoji="0" lang="en-GB" sz="1400" b="1" i="0" u="none" strike="noStrike" kern="0" cap="none" spc="0" normalizeH="0" baseline="0" noProof="0">
              <a:ln>
                <a:noFill/>
              </a:ln>
              <a:solidFill>
                <a:srgbClr val="222222"/>
              </a:solidFill>
              <a:effectLst/>
              <a:uLnTx/>
              <a:uFillTx/>
              <a:latin typeface="Poppins" panose="00000500000000000000" pitchFamily="2" charset="0"/>
              <a:cs typeface="Poppins" panose="00000500000000000000" pitchFamily="2" charset="0"/>
              <a:sym typeface="Arial"/>
            </a:endParaRPr>
          </a:p>
          <a:p>
            <a:pPr marL="0" marR="0" lvl="0" indent="0" algn="l" defTabSz="914400" rtl="0" eaLnBrk="1" fontAlgn="auto" latinLnBrk="0" hangingPunct="1">
              <a:lnSpc>
                <a:spcPct val="100000"/>
              </a:lnSpc>
              <a:spcBef>
                <a:spcPts val="0"/>
              </a:spcBef>
              <a:spcAft>
                <a:spcPts val="600"/>
              </a:spcAft>
              <a:buClr>
                <a:srgbClr val="000000"/>
              </a:buClr>
              <a:buSzTx/>
              <a:buFont typeface="Arial"/>
              <a:buNone/>
              <a:tabLst/>
              <a:defRPr/>
            </a:pPr>
            <a:r>
              <a:rPr kumimoji="0" lang="en-GB" sz="1200" b="0" i="0" u="none" strike="noStrike" kern="0" cap="none" spc="0" normalizeH="0" baseline="0" noProof="0">
                <a:ln>
                  <a:noFill/>
                </a:ln>
                <a:solidFill>
                  <a:srgbClr val="222222"/>
                </a:solidFill>
                <a:effectLst/>
                <a:uLnTx/>
                <a:uFillTx/>
                <a:latin typeface="Poppins" panose="00000500000000000000" pitchFamily="2" charset="0"/>
                <a:cs typeface="Poppins" panose="00000500000000000000" pitchFamily="2" charset="0"/>
                <a:sym typeface="Arial"/>
              </a:rPr>
              <a:t>Our values are guided by those laid out by the </a:t>
            </a:r>
            <a:r>
              <a:rPr kumimoji="0" lang="en-GB" sz="1200" b="0" i="0" u="none" strike="noStrike" kern="0" cap="none" spc="0" normalizeH="0" baseline="0" noProof="0">
                <a:ln>
                  <a:noFill/>
                </a:ln>
                <a:solidFill>
                  <a:srgbClr val="E4A534"/>
                </a:solidFill>
                <a:effectLst/>
                <a:uLnTx/>
                <a:uFillTx/>
                <a:latin typeface="Poppins" panose="00000500000000000000" pitchFamily="2" charset="0"/>
                <a:cs typeface="Poppins" panose="00000500000000000000" pitchFamily="2" charset="0"/>
                <a:sym typeface="Arial"/>
              </a:rPr>
              <a:t>Responsible Mining Foundation</a:t>
            </a:r>
            <a:r>
              <a:rPr kumimoji="0" lang="en-GB" sz="1200" b="0" i="0" u="none" strike="noStrike" kern="0" cap="none" spc="0" normalizeH="0" baseline="0" noProof="0">
                <a:ln>
                  <a:noFill/>
                </a:ln>
                <a:solidFill>
                  <a:srgbClr val="222222"/>
                </a:solidFill>
                <a:effectLst/>
                <a:uLnTx/>
                <a:uFillTx/>
                <a:latin typeface="Poppins" panose="00000500000000000000" pitchFamily="2" charset="0"/>
                <a:cs typeface="Poppins" panose="00000500000000000000" pitchFamily="2" charset="0"/>
                <a:sym typeface="Arial"/>
              </a:rPr>
              <a:t>. We undertake the appropriate engagement that each stakeholder requires for their needs.</a:t>
            </a:r>
          </a:p>
        </p:txBody>
      </p:sp>
      <p:pic>
        <p:nvPicPr>
          <p:cNvPr id="2050" name="Picture 2" descr="alt text">
            <a:extLst>
              <a:ext uri="{FF2B5EF4-FFF2-40B4-BE49-F238E27FC236}">
                <a16:creationId xmlns:a16="http://schemas.microsoft.com/office/drawing/2014/main" id="{AF589A95-A0E1-8E7E-E6C6-7FE7F2290C2C}"/>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aturation sat="111000"/>
                    </a14:imgEffect>
                  </a14:imgLayer>
                </a14:imgProps>
              </a:ext>
              <a:ext uri="{28A0092B-C50C-407E-A947-70E740481C1C}">
                <a14:useLocalDpi xmlns:a14="http://schemas.microsoft.com/office/drawing/2010/main" val="0"/>
              </a:ext>
            </a:extLst>
          </a:blip>
          <a:srcRect l="22534" r="5738" b="36649"/>
          <a:stretch/>
        </p:blipFill>
        <p:spPr bwMode="auto">
          <a:xfrm>
            <a:off x="0" y="1262439"/>
            <a:ext cx="3295650" cy="388106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E1059DA-9010-D702-1799-A43B0E00F763}"/>
              </a:ext>
            </a:extLst>
          </p:cNvPr>
          <p:cNvSpPr txBox="1"/>
          <p:nvPr/>
        </p:nvSpPr>
        <p:spPr>
          <a:xfrm>
            <a:off x="3385251" y="77220"/>
            <a:ext cx="2244525"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00" b="0" i="0" u="none" strike="noStrike" kern="0" cap="none" spc="0" normalizeH="0" baseline="0" noProof="0">
                <a:ln>
                  <a:noFill/>
                </a:ln>
                <a:solidFill>
                  <a:srgbClr val="434343">
                    <a:lumMod val="60000"/>
                    <a:lumOff val="40000"/>
                  </a:srgbClr>
                </a:solidFill>
                <a:effectLst/>
                <a:uLnTx/>
                <a:uFillTx/>
                <a:latin typeface="Catamaran Light" pitchFamily="2" charset="77"/>
                <a:cs typeface="Catamaran Light" pitchFamily="2" charset="77"/>
                <a:sym typeface="Arial"/>
              </a:rPr>
              <a:t>TSX-V </a:t>
            </a:r>
            <a:r>
              <a:rPr kumimoji="0" lang="en-US" sz="1000" b="1" i="0" u="none" strike="noStrike" kern="0" cap="none" spc="0" normalizeH="0" baseline="0" noProof="0">
                <a:ln>
                  <a:noFill/>
                </a:ln>
                <a:solidFill>
                  <a:srgbClr val="434343">
                    <a:lumMod val="60000"/>
                    <a:lumOff val="40000"/>
                  </a:srgbClr>
                </a:solidFill>
                <a:effectLst/>
                <a:uLnTx/>
                <a:uFillTx/>
                <a:latin typeface="Catamaran Light" pitchFamily="2" charset="77"/>
                <a:cs typeface="Catamaran Light" pitchFamily="2" charset="77"/>
                <a:sym typeface="Arial"/>
              </a:rPr>
              <a:t>NTH</a:t>
            </a:r>
            <a:r>
              <a:rPr kumimoji="0" lang="en-US" sz="1000" b="0" i="0" u="none" strike="noStrike" kern="0" cap="none" spc="0" normalizeH="0" baseline="0" noProof="0">
                <a:ln>
                  <a:noFill/>
                </a:ln>
                <a:solidFill>
                  <a:srgbClr val="434343">
                    <a:lumMod val="60000"/>
                    <a:lumOff val="40000"/>
                  </a:srgbClr>
                </a:solidFill>
                <a:effectLst/>
                <a:uLnTx/>
                <a:uFillTx/>
                <a:latin typeface="Catamaran Light" pitchFamily="2" charset="77"/>
                <a:cs typeface="Catamaran Light" pitchFamily="2" charset="77"/>
                <a:sym typeface="Arial"/>
              </a:rPr>
              <a:t> | OTCQB</a:t>
            </a:r>
            <a:r>
              <a:rPr kumimoji="0" lang="en-US" sz="1000" b="1" i="0" u="none" strike="noStrike" kern="0" cap="none" spc="0" normalizeH="0" baseline="0" noProof="0">
                <a:ln>
                  <a:noFill/>
                </a:ln>
                <a:solidFill>
                  <a:srgbClr val="434343">
                    <a:lumMod val="60000"/>
                    <a:lumOff val="40000"/>
                  </a:srgbClr>
                </a:solidFill>
                <a:effectLst/>
                <a:uLnTx/>
                <a:uFillTx/>
                <a:latin typeface="Catamaran Light" pitchFamily="2" charset="77"/>
                <a:cs typeface="Catamaran Light" pitchFamily="2" charset="77"/>
                <a:sym typeface="Arial"/>
              </a:rPr>
              <a:t> CCWOF </a:t>
            </a:r>
            <a:r>
              <a:rPr kumimoji="0" lang="en-US" sz="1000" b="0" i="0" u="none" strike="noStrike" kern="0" cap="none" spc="0" normalizeH="0" baseline="0" noProof="0">
                <a:ln>
                  <a:noFill/>
                </a:ln>
                <a:solidFill>
                  <a:srgbClr val="434343">
                    <a:lumMod val="60000"/>
                    <a:lumOff val="40000"/>
                  </a:srgbClr>
                </a:solidFill>
                <a:effectLst/>
                <a:uLnTx/>
                <a:uFillTx/>
                <a:latin typeface="Catamaran Light" pitchFamily="2" charset="77"/>
                <a:cs typeface="Catamaran Light" pitchFamily="2" charset="77"/>
                <a:sym typeface="Arial"/>
              </a:rPr>
              <a:t>| FF </a:t>
            </a:r>
            <a:r>
              <a:rPr kumimoji="0" lang="en-US" sz="1000" b="1" i="0" u="none" strike="noStrike" kern="0" cap="none" spc="0" normalizeH="0" baseline="0" noProof="0">
                <a:ln>
                  <a:noFill/>
                </a:ln>
                <a:solidFill>
                  <a:srgbClr val="434343">
                    <a:lumMod val="60000"/>
                    <a:lumOff val="40000"/>
                  </a:srgbClr>
                </a:solidFill>
                <a:effectLst/>
                <a:uLnTx/>
                <a:uFillTx/>
                <a:latin typeface="Catamaran Light" pitchFamily="2" charset="77"/>
                <a:cs typeface="Catamaran Light" pitchFamily="2" charset="77"/>
                <a:sym typeface="Arial"/>
              </a:rPr>
              <a:t>QN3</a:t>
            </a:r>
          </a:p>
        </p:txBody>
      </p:sp>
      <p:cxnSp>
        <p:nvCxnSpPr>
          <p:cNvPr id="12" name="Straight Connector 11">
            <a:extLst>
              <a:ext uri="{FF2B5EF4-FFF2-40B4-BE49-F238E27FC236}">
                <a16:creationId xmlns:a16="http://schemas.microsoft.com/office/drawing/2014/main" id="{45C6C528-2A31-65ED-F034-5C2E9DBF34CC}"/>
              </a:ext>
            </a:extLst>
          </p:cNvPr>
          <p:cNvCxnSpPr>
            <a:cxnSpLocks/>
          </p:cNvCxnSpPr>
          <p:nvPr/>
        </p:nvCxnSpPr>
        <p:spPr>
          <a:xfrm>
            <a:off x="3876675" y="2238375"/>
            <a:ext cx="4638675" cy="0"/>
          </a:xfrm>
          <a:prstGeom prst="line">
            <a:avLst/>
          </a:prstGeom>
          <a:ln w="19050">
            <a:solidFill>
              <a:srgbClr val="366C6E"/>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0B41BB3-04EE-672B-42CD-3997753C1199}"/>
              </a:ext>
            </a:extLst>
          </p:cNvPr>
          <p:cNvCxnSpPr>
            <a:cxnSpLocks/>
          </p:cNvCxnSpPr>
          <p:nvPr/>
        </p:nvCxnSpPr>
        <p:spPr>
          <a:xfrm>
            <a:off x="3876675" y="3543300"/>
            <a:ext cx="4667250" cy="0"/>
          </a:xfrm>
          <a:prstGeom prst="line">
            <a:avLst/>
          </a:prstGeom>
          <a:ln w="19050">
            <a:solidFill>
              <a:srgbClr val="366C6E"/>
            </a:solidFill>
          </a:ln>
        </p:spPr>
        <p:style>
          <a:lnRef idx="1">
            <a:schemeClr val="accent1"/>
          </a:lnRef>
          <a:fillRef idx="0">
            <a:schemeClr val="accent1"/>
          </a:fillRef>
          <a:effectRef idx="0">
            <a:schemeClr val="accent1"/>
          </a:effectRef>
          <a:fontRef idx="minor">
            <a:schemeClr val="tx1"/>
          </a:fontRef>
        </p:style>
      </p:cxnSp>
      <p:sp>
        <p:nvSpPr>
          <p:cNvPr id="23" name="Slide Number Placeholder 22">
            <a:extLst>
              <a:ext uri="{FF2B5EF4-FFF2-40B4-BE49-F238E27FC236}">
                <a16:creationId xmlns:a16="http://schemas.microsoft.com/office/drawing/2014/main" id="{0946ABA1-0144-D693-BA71-F994B760775D}"/>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DF89371C-F3DE-41CE-8C98-062F12E79520}" type="slidenum">
              <a:rPr kumimoji="0" lang="en-GB" sz="1200" b="0" i="0" u="none" strike="noStrike" kern="0" cap="none" spc="0" normalizeH="0" baseline="0" noProof="0" smtClean="0">
                <a:ln>
                  <a:noFill/>
                </a:ln>
                <a:solidFill>
                  <a:srgbClr val="434343">
                    <a:tint val="82000"/>
                  </a:srgbClr>
                </a:solidFill>
                <a:effectLst/>
                <a:uLnTx/>
                <a:uFillTx/>
                <a:latin typeface="Poppins" panose="00000500000000000000" pitchFamily="2" charset="0"/>
                <a:cs typeface="Poppins" panose="00000500000000000000" pitchFamily="2" charset="0"/>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22</a:t>
            </a:fld>
            <a:endParaRPr kumimoji="0" lang="en-GB" sz="1200" b="0" i="0" u="none" strike="noStrike" kern="0" cap="none" spc="0" normalizeH="0" baseline="0" noProof="0">
              <a:ln>
                <a:noFill/>
              </a:ln>
              <a:solidFill>
                <a:srgbClr val="434343">
                  <a:tint val="82000"/>
                </a:srgbClr>
              </a:solidFill>
              <a:effectLst/>
              <a:uLnTx/>
              <a:uFillTx/>
              <a:latin typeface="Poppins" panose="00000500000000000000" pitchFamily="2" charset="0"/>
              <a:cs typeface="Poppins" panose="00000500000000000000" pitchFamily="2" charset="0"/>
              <a:sym typeface="Arial"/>
            </a:endParaRPr>
          </a:p>
        </p:txBody>
      </p:sp>
      <p:sp>
        <p:nvSpPr>
          <p:cNvPr id="6" name="Rectangle 5">
            <a:extLst>
              <a:ext uri="{FF2B5EF4-FFF2-40B4-BE49-F238E27FC236}">
                <a16:creationId xmlns:a16="http://schemas.microsoft.com/office/drawing/2014/main" id="{C658512A-F221-BBA1-732C-5C15B0CCDB85}"/>
              </a:ext>
            </a:extLst>
          </p:cNvPr>
          <p:cNvSpPr/>
          <p:nvPr/>
        </p:nvSpPr>
        <p:spPr>
          <a:xfrm>
            <a:off x="0" y="5051078"/>
            <a:ext cx="9144000" cy="92422"/>
          </a:xfrm>
          <a:prstGeom prst="rect">
            <a:avLst/>
          </a:prstGeom>
          <a:solidFill>
            <a:srgbClr val="E4A5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819217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A3018381-79B5-638B-100E-8A6CF024E0FD}"/>
              </a:ext>
            </a:extLst>
          </p:cNvPr>
          <p:cNvSpPr>
            <a:spLocks noGrp="1"/>
          </p:cNvSpPr>
          <p:nvPr>
            <p:ph type="sldNum" sz="quarter" idx="10"/>
          </p:nvPr>
        </p:nvSpPr>
        <p:spPr/>
        <p:txBody>
          <a:bodyPr/>
          <a:lstStyle/>
          <a:p>
            <a:fld id="{DF89371C-F3DE-41CE-8C98-062F12E79520}" type="slidenum">
              <a:rPr lang="en-GB" smtClean="0"/>
              <a:pPr/>
              <a:t>23</a:t>
            </a:fld>
            <a:endParaRPr lang="en-GB"/>
          </a:p>
        </p:txBody>
      </p:sp>
      <p:sp>
        <p:nvSpPr>
          <p:cNvPr id="11" name="TextBox 10">
            <a:extLst>
              <a:ext uri="{FF2B5EF4-FFF2-40B4-BE49-F238E27FC236}">
                <a16:creationId xmlns:a16="http://schemas.microsoft.com/office/drawing/2014/main" id="{6E927B2A-196D-45F4-6AC8-45AEE44699F1}"/>
              </a:ext>
            </a:extLst>
          </p:cNvPr>
          <p:cNvSpPr txBox="1"/>
          <p:nvPr/>
        </p:nvSpPr>
        <p:spPr>
          <a:xfrm>
            <a:off x="370558" y="283289"/>
            <a:ext cx="6751962" cy="861774"/>
          </a:xfrm>
          <a:prstGeom prst="rect">
            <a:avLst/>
          </a:prstGeom>
          <a:noFill/>
        </p:spPr>
        <p:txBody>
          <a:bodyPr wrap="square" rtlCol="0">
            <a:spAutoFit/>
          </a:bodyPr>
          <a:lstStyle/>
          <a:p>
            <a:r>
              <a:rPr lang="en-GB" sz="1800" spc="300">
                <a:solidFill>
                  <a:srgbClr val="E8B251"/>
                </a:solidFill>
                <a:latin typeface="Poppins" panose="00000500000000000000" pitchFamily="2" charset="0"/>
                <a:cs typeface="Poppins" panose="00000500000000000000" pitchFamily="2" charset="0"/>
              </a:rPr>
              <a:t>Nord Precious Metals</a:t>
            </a:r>
          </a:p>
          <a:p>
            <a:r>
              <a:rPr lang="en-GB" sz="3200" spc="300">
                <a:solidFill>
                  <a:srgbClr val="222222"/>
                </a:solidFill>
                <a:latin typeface="Poppins" panose="00000500000000000000" pitchFamily="2" charset="0"/>
                <a:cs typeface="Poppins" panose="00000500000000000000" pitchFamily="2" charset="0"/>
              </a:rPr>
              <a:t>End Notes</a:t>
            </a:r>
          </a:p>
        </p:txBody>
      </p:sp>
      <p:sp>
        <p:nvSpPr>
          <p:cNvPr id="12" name="Rectangle 11">
            <a:extLst>
              <a:ext uri="{FF2B5EF4-FFF2-40B4-BE49-F238E27FC236}">
                <a16:creationId xmlns:a16="http://schemas.microsoft.com/office/drawing/2014/main" id="{353E1E3F-41B0-F9B6-9F4B-D77B9C21BE25}"/>
              </a:ext>
            </a:extLst>
          </p:cNvPr>
          <p:cNvSpPr/>
          <p:nvPr/>
        </p:nvSpPr>
        <p:spPr>
          <a:xfrm>
            <a:off x="0" y="5051078"/>
            <a:ext cx="9144000" cy="92422"/>
          </a:xfrm>
          <a:prstGeom prst="rect">
            <a:avLst/>
          </a:prstGeom>
          <a:solidFill>
            <a:srgbClr val="E4A5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Google Shape;130;p2">
            <a:extLst>
              <a:ext uri="{FF2B5EF4-FFF2-40B4-BE49-F238E27FC236}">
                <a16:creationId xmlns:a16="http://schemas.microsoft.com/office/drawing/2014/main" id="{4ECDD1A6-5A9D-91B8-1BDF-12C2B7D4ED31}"/>
              </a:ext>
            </a:extLst>
          </p:cNvPr>
          <p:cNvPicPr preferRelativeResize="0"/>
          <p:nvPr/>
        </p:nvPicPr>
        <p:blipFill rotWithShape="1">
          <a:blip r:embed="rId2">
            <a:alphaModFix/>
          </a:blip>
          <a:srcRect/>
          <a:stretch/>
        </p:blipFill>
        <p:spPr>
          <a:xfrm>
            <a:off x="8302700" y="91508"/>
            <a:ext cx="714300" cy="714300"/>
          </a:xfrm>
          <a:prstGeom prst="rect">
            <a:avLst/>
          </a:prstGeom>
          <a:noFill/>
          <a:ln>
            <a:noFill/>
          </a:ln>
        </p:spPr>
      </p:pic>
      <p:sp>
        <p:nvSpPr>
          <p:cNvPr id="14" name="TextBox 13">
            <a:extLst>
              <a:ext uri="{FF2B5EF4-FFF2-40B4-BE49-F238E27FC236}">
                <a16:creationId xmlns:a16="http://schemas.microsoft.com/office/drawing/2014/main" id="{D592CD2E-E8B3-8D50-56F1-554DE6CA834C}"/>
              </a:ext>
            </a:extLst>
          </p:cNvPr>
          <p:cNvSpPr txBox="1"/>
          <p:nvPr/>
        </p:nvSpPr>
        <p:spPr>
          <a:xfrm>
            <a:off x="379709" y="92422"/>
            <a:ext cx="2244525" cy="246221"/>
          </a:xfrm>
          <a:prstGeom prst="rect">
            <a:avLst/>
          </a:prstGeom>
          <a:noFill/>
        </p:spPr>
        <p:txBody>
          <a:bodyPr wrap="none" rtlCol="0">
            <a:spAutoFit/>
          </a:bodyPr>
          <a:lstStyle/>
          <a:p>
            <a:r>
              <a:rPr lang="en-US" sz="1000">
                <a:solidFill>
                  <a:schemeClr val="tx1">
                    <a:lumMod val="60000"/>
                    <a:lumOff val="40000"/>
                  </a:schemeClr>
                </a:solidFill>
                <a:latin typeface="Catamaran Light" pitchFamily="2" charset="77"/>
                <a:cs typeface="Catamaran Light" pitchFamily="2" charset="77"/>
              </a:rPr>
              <a:t>TSX-V </a:t>
            </a:r>
            <a:r>
              <a:rPr lang="en-US" sz="1000" b="1">
                <a:solidFill>
                  <a:schemeClr val="tx1">
                    <a:lumMod val="60000"/>
                    <a:lumOff val="40000"/>
                  </a:schemeClr>
                </a:solidFill>
                <a:latin typeface="Catamaran Light" pitchFamily="2" charset="77"/>
                <a:cs typeface="Catamaran Light" pitchFamily="2" charset="77"/>
              </a:rPr>
              <a:t>NTH</a:t>
            </a:r>
            <a:r>
              <a:rPr lang="en-US" sz="1000">
                <a:solidFill>
                  <a:schemeClr val="tx1">
                    <a:lumMod val="60000"/>
                    <a:lumOff val="40000"/>
                  </a:schemeClr>
                </a:solidFill>
                <a:latin typeface="Catamaran Light" pitchFamily="2" charset="77"/>
                <a:cs typeface="Catamaran Light" pitchFamily="2" charset="77"/>
              </a:rPr>
              <a:t> | OTCQB</a:t>
            </a:r>
            <a:r>
              <a:rPr lang="en-US" sz="1000" b="1">
                <a:solidFill>
                  <a:schemeClr val="tx1">
                    <a:lumMod val="60000"/>
                    <a:lumOff val="40000"/>
                  </a:schemeClr>
                </a:solidFill>
                <a:latin typeface="Catamaran Light" pitchFamily="2" charset="77"/>
                <a:cs typeface="Catamaran Light" pitchFamily="2" charset="77"/>
              </a:rPr>
              <a:t> CCWOF </a:t>
            </a:r>
            <a:r>
              <a:rPr lang="en-US" sz="1000">
                <a:solidFill>
                  <a:schemeClr val="tx1">
                    <a:lumMod val="60000"/>
                    <a:lumOff val="40000"/>
                  </a:schemeClr>
                </a:solidFill>
                <a:latin typeface="Catamaran Light" pitchFamily="2" charset="77"/>
                <a:cs typeface="Catamaran Light" pitchFamily="2" charset="77"/>
              </a:rPr>
              <a:t>| FF </a:t>
            </a:r>
            <a:r>
              <a:rPr lang="en-US" sz="1000" b="1">
                <a:solidFill>
                  <a:schemeClr val="tx1">
                    <a:lumMod val="60000"/>
                    <a:lumOff val="40000"/>
                  </a:schemeClr>
                </a:solidFill>
                <a:latin typeface="Catamaran Light" pitchFamily="2" charset="77"/>
                <a:cs typeface="Catamaran Light" pitchFamily="2" charset="77"/>
              </a:rPr>
              <a:t>QN3</a:t>
            </a:r>
          </a:p>
        </p:txBody>
      </p:sp>
      <p:sp>
        <p:nvSpPr>
          <p:cNvPr id="15" name="Rectangle 14">
            <a:extLst>
              <a:ext uri="{FF2B5EF4-FFF2-40B4-BE49-F238E27FC236}">
                <a16:creationId xmlns:a16="http://schemas.microsoft.com/office/drawing/2014/main" id="{BBAE1878-C67D-D42C-55D5-90DA28EA5B8D}"/>
              </a:ext>
            </a:extLst>
          </p:cNvPr>
          <p:cNvSpPr/>
          <p:nvPr/>
        </p:nvSpPr>
        <p:spPr>
          <a:xfrm>
            <a:off x="506082" y="1230702"/>
            <a:ext cx="8302991" cy="327228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342900" indent="-342900">
              <a:buAutoNum type="arabicPeriod"/>
            </a:pPr>
            <a:r>
              <a:rPr lang="en-GB">
                <a:solidFill>
                  <a:schemeClr val="bg1">
                    <a:lumMod val="50000"/>
                  </a:schemeClr>
                </a:solidFill>
              </a:rPr>
              <a:t>7.2 </a:t>
            </a:r>
            <a:r>
              <a:rPr lang="en-GB" err="1">
                <a:solidFill>
                  <a:schemeClr val="bg1">
                    <a:lumMod val="50000"/>
                  </a:schemeClr>
                </a:solidFill>
              </a:rPr>
              <a:t>moz</a:t>
            </a:r>
            <a:r>
              <a:rPr lang="en-GB">
                <a:solidFill>
                  <a:schemeClr val="bg1">
                    <a:lumMod val="50000"/>
                  </a:schemeClr>
                </a:solidFill>
              </a:rPr>
              <a:t> beaver, 9.4Moz castle, 40.7Moz miller lake</a:t>
            </a:r>
          </a:p>
          <a:p>
            <a:pPr marL="342900" indent="-342900">
              <a:buAutoNum type="arabicPeriod"/>
            </a:pPr>
            <a:r>
              <a:rPr lang="en-CA">
                <a:solidFill>
                  <a:srgbClr val="FFFFFF">
                    <a:lumMod val="65000"/>
                  </a:srgbClr>
                </a:solidFill>
                <a:latin typeface="Poppins" panose="00000500000000000000" pitchFamily="2" charset="0"/>
                <a:ea typeface="Catamaran"/>
                <a:cs typeface="Poppins" panose="00000500000000000000" pitchFamily="2" charset="0"/>
                <a:sym typeface="Catamaran"/>
              </a:rPr>
              <a:t>Historic Resource. For full details, see the following report filed on Sedar and on the Company’s website: NI 43-101 Technical Report Update for Castle East, Ontario, Canada, Effective date: 30 April, 2021 Issue date: 25 May, 2021 prepared by </a:t>
            </a:r>
            <a:r>
              <a:rPr lang="en-CA" err="1">
                <a:solidFill>
                  <a:srgbClr val="FFFFFF">
                    <a:lumMod val="65000"/>
                  </a:srgbClr>
                </a:solidFill>
                <a:latin typeface="Poppins" panose="00000500000000000000" pitchFamily="2" charset="0"/>
                <a:ea typeface="Catamaran"/>
                <a:cs typeface="Poppins" panose="00000500000000000000" pitchFamily="2" charset="0"/>
                <a:sym typeface="Catamaran"/>
              </a:rPr>
              <a:t>GoldMinds</a:t>
            </a:r>
            <a:r>
              <a:rPr lang="en-CA">
                <a:solidFill>
                  <a:srgbClr val="FFFFFF">
                    <a:lumMod val="65000"/>
                  </a:srgbClr>
                </a:solidFill>
                <a:latin typeface="Poppins" panose="00000500000000000000" pitchFamily="2" charset="0"/>
                <a:ea typeface="Catamaran"/>
                <a:cs typeface="Poppins" panose="00000500000000000000" pitchFamily="2" charset="0"/>
                <a:sym typeface="Catamaran"/>
              </a:rPr>
              <a:t> </a:t>
            </a:r>
            <a:r>
              <a:rPr lang="en-CA" err="1">
                <a:solidFill>
                  <a:srgbClr val="FFFFFF">
                    <a:lumMod val="65000"/>
                  </a:srgbClr>
                </a:solidFill>
                <a:latin typeface="Poppins" panose="00000500000000000000" pitchFamily="2" charset="0"/>
                <a:ea typeface="Catamaran"/>
                <a:cs typeface="Poppins" panose="00000500000000000000" pitchFamily="2" charset="0"/>
                <a:sym typeface="Catamaran"/>
              </a:rPr>
              <a:t>Geoservices</a:t>
            </a:r>
            <a:r>
              <a:rPr lang="en-CA">
                <a:solidFill>
                  <a:srgbClr val="FFFFFF">
                    <a:lumMod val="65000"/>
                  </a:srgbClr>
                </a:solidFill>
                <a:latin typeface="Poppins" panose="00000500000000000000" pitchFamily="2" charset="0"/>
                <a:ea typeface="Catamaran"/>
                <a:cs typeface="Poppins" panose="00000500000000000000" pitchFamily="2" charset="0"/>
                <a:sym typeface="Catamaran"/>
              </a:rPr>
              <a:t> Inc. by Independent QP Merouane Rachidi, P. Geo., </a:t>
            </a:r>
            <a:r>
              <a:rPr lang="en-CA" err="1">
                <a:solidFill>
                  <a:srgbClr val="FFFFFF">
                    <a:lumMod val="65000"/>
                  </a:srgbClr>
                </a:solidFill>
                <a:latin typeface="Poppins" panose="00000500000000000000" pitchFamily="2" charset="0"/>
                <a:ea typeface="Catamaran"/>
                <a:cs typeface="Poppins" panose="00000500000000000000" pitchFamily="2" charset="0"/>
                <a:sym typeface="Catamaran"/>
              </a:rPr>
              <a:t>Ph.D</a:t>
            </a:r>
            <a:r>
              <a:rPr lang="en-CA">
                <a:solidFill>
                  <a:srgbClr val="FFFFFF">
                    <a:lumMod val="65000"/>
                  </a:srgbClr>
                </a:solidFill>
                <a:latin typeface="Poppins" panose="00000500000000000000" pitchFamily="2" charset="0"/>
                <a:ea typeface="Catamaran"/>
                <a:cs typeface="Poppins" panose="00000500000000000000" pitchFamily="2" charset="0"/>
                <a:sym typeface="Catamaran"/>
              </a:rPr>
              <a:t> in accordance with National Instrument 43-101. Mineral Resource is reported with mineable shape cut-off grade equivalent to 125$USD (258 g/t </a:t>
            </a:r>
            <a:r>
              <a:rPr lang="en-CA" err="1">
                <a:solidFill>
                  <a:srgbClr val="FFFFFF">
                    <a:lumMod val="65000"/>
                  </a:srgbClr>
                </a:solidFill>
                <a:latin typeface="Poppins" panose="00000500000000000000" pitchFamily="2" charset="0"/>
                <a:ea typeface="Catamaran"/>
                <a:cs typeface="Poppins" panose="00000500000000000000" pitchFamily="2" charset="0"/>
                <a:sym typeface="Catamaran"/>
              </a:rPr>
              <a:t>AgEq</a:t>
            </a:r>
            <a:r>
              <a:rPr lang="en-CA">
                <a:solidFill>
                  <a:srgbClr val="FFFFFF">
                    <a:lumMod val="65000"/>
                  </a:srgbClr>
                </a:solidFill>
                <a:latin typeface="Poppins" panose="00000500000000000000" pitchFamily="2" charset="0"/>
                <a:ea typeface="Catamaran"/>
                <a:cs typeface="Poppins" panose="00000500000000000000" pitchFamily="2" charset="0"/>
                <a:sym typeface="Catamaran"/>
              </a:rPr>
              <a:t>) including mining, shipping and smelting cost with recovery of 95%.</a:t>
            </a:r>
            <a:endParaRPr lang="en-GB">
              <a:solidFill>
                <a:schemeClr val="bg1">
                  <a:lumMod val="50000"/>
                </a:schemeClr>
              </a:solidFill>
            </a:endParaRPr>
          </a:p>
          <a:p>
            <a:endParaRPr lang="en-GB">
              <a:solidFill>
                <a:schemeClr val="bg1">
                  <a:lumMod val="50000"/>
                </a:schemeClr>
              </a:solidFill>
            </a:endParaRPr>
          </a:p>
          <a:p>
            <a:pPr algn="ctr"/>
            <a:endParaRPr lang="en-GB">
              <a:solidFill>
                <a:schemeClr val="bg1">
                  <a:lumMod val="50000"/>
                </a:schemeClr>
              </a:solidFill>
            </a:endParaRPr>
          </a:p>
        </p:txBody>
      </p:sp>
    </p:spTree>
    <p:extLst>
      <p:ext uri="{BB962C8B-B14F-4D97-AF65-F5344CB8AC3E}">
        <p14:creationId xmlns:p14="http://schemas.microsoft.com/office/powerpoint/2010/main" val="4275767381"/>
      </p:ext>
    </p:extLst>
  </p:cSld>
  <p:clrMapOvr>
    <a:masterClrMapping/>
  </p:clrMapOvr>
</p:sld>
</file>

<file path=ppt/theme/theme1.xml><?xml version="1.0" encoding="utf-8"?>
<a:theme xmlns:a="http://schemas.openxmlformats.org/drawingml/2006/main" name="Engineering Project Proposal by Slidesgo">
  <a:themeElements>
    <a:clrScheme name="Simple Light">
      <a:dk1>
        <a:srgbClr val="434343"/>
      </a:dk1>
      <a:lt1>
        <a:srgbClr val="FFFFFF"/>
      </a:lt1>
      <a:dk2>
        <a:srgbClr val="595959"/>
      </a:dk2>
      <a:lt2>
        <a:srgbClr val="EEEEEE"/>
      </a:lt2>
      <a:accent1>
        <a:srgbClr val="908269"/>
      </a:accent1>
      <a:accent2>
        <a:srgbClr val="212121"/>
      </a:accent2>
      <a:accent3>
        <a:srgbClr val="CFC3AC"/>
      </a:accent3>
      <a:accent4>
        <a:srgbClr val="976E26"/>
      </a:accent4>
      <a:accent5>
        <a:srgbClr val="927D59"/>
      </a:accent5>
      <a:accent6>
        <a:srgbClr val="584F3E"/>
      </a:accent6>
      <a:hlink>
        <a:srgbClr val="43434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Engineering Project Proposal by Slidesgo">
  <a:themeElements>
    <a:clrScheme name="Simple Light">
      <a:dk1>
        <a:srgbClr val="434343"/>
      </a:dk1>
      <a:lt1>
        <a:srgbClr val="FFFFFF"/>
      </a:lt1>
      <a:dk2>
        <a:srgbClr val="595959"/>
      </a:dk2>
      <a:lt2>
        <a:srgbClr val="EEEEEE"/>
      </a:lt2>
      <a:accent1>
        <a:srgbClr val="908269"/>
      </a:accent1>
      <a:accent2>
        <a:srgbClr val="212121"/>
      </a:accent2>
      <a:accent3>
        <a:srgbClr val="CFC3AC"/>
      </a:accent3>
      <a:accent4>
        <a:srgbClr val="976E26"/>
      </a:accent4>
      <a:accent5>
        <a:srgbClr val="927D59"/>
      </a:accent5>
      <a:accent6>
        <a:srgbClr val="584F3E"/>
      </a:accent6>
      <a:hlink>
        <a:srgbClr val="43434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3D7015FE-6384-484F-9624-3C55380617C3}">
  <we:reference id="WA200010001" version="1.0.0.1" store="Omex" storeType="OMEX"/>
  <we:alternateReferences>
    <we:reference id="WA200010001" version="1.0.0.1" store="WA200010001" storeType="OMEX"/>
  </we:alternateReferences>
  <we:properties>
    <we:property name="claude.fileId" value="&quot;b2bdc689-6fbd-4f42-ad0d-2254c2deda90&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DBDB974E3A20D458F9A663E0A125A66" ma:contentTypeVersion="15" ma:contentTypeDescription="Create a new document." ma:contentTypeScope="" ma:versionID="e1ecde92fc03cce81a3919361b2d6cbd">
  <xsd:schema xmlns:xsd="http://www.w3.org/2001/XMLSchema" xmlns:xs="http://www.w3.org/2001/XMLSchema" xmlns:p="http://schemas.microsoft.com/office/2006/metadata/properties" xmlns:ns2="4d0e36e5-215f-4c5b-8980-6346ce0b35cf" xmlns:ns3="4778792d-3fbe-4d19-81c9-3f26e62b7d60" targetNamespace="http://schemas.microsoft.com/office/2006/metadata/properties" ma:root="true" ma:fieldsID="0a96019e1143ae4d30f1650616858edc" ns2:_="" ns3:_="">
    <xsd:import namespace="4d0e36e5-215f-4c5b-8980-6346ce0b35cf"/>
    <xsd:import namespace="4778792d-3fbe-4d19-81c9-3f26e62b7d6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d0e36e5-215f-4c5b-8980-6346ce0b35c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3c0f84d8-67a9-4a76-a4c6-ecdd61c17db9"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778792d-3fbe-4d19-81c9-3f26e62b7d60"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2dd01df2-c0fc-4b78-83dd-6cc3c37a6455}" ma:internalName="TaxCatchAll" ma:showField="CatchAllData" ma:web="4778792d-3fbe-4d19-81c9-3f26e62b7d60">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4778792d-3fbe-4d19-81c9-3f26e62b7d60" xsi:nil="true"/>
    <lcf76f155ced4ddcb4097134ff3c332f xmlns="4d0e36e5-215f-4c5b-8980-6346ce0b35cf">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88EDC35-177E-4959-BE5A-1E2273B521A8}">
  <ds:schemaRefs>
    <ds:schemaRef ds:uri="4778792d-3fbe-4d19-81c9-3f26e62b7d60"/>
    <ds:schemaRef ds:uri="4d0e36e5-215f-4c5b-8980-6346ce0b35c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customXml/itemProps2.xml><?xml version="1.0" encoding="utf-8"?>
<ds:datastoreItem xmlns:ds="http://schemas.openxmlformats.org/officeDocument/2006/customXml" ds:itemID="{4C4A77E3-0DE5-47D2-8673-2EA51F36D2DA}">
  <ds:schemaRefs>
    <ds:schemaRef ds:uri="http://schemas.openxmlformats.org/package/2006/metadata/core-properties"/>
    <ds:schemaRef ds:uri="http://www.w3.org/XML/1998/namespace"/>
    <ds:schemaRef ds:uri="http://purl.org/dc/dcmitype/"/>
    <ds:schemaRef ds:uri="http://schemas.microsoft.com/office/2006/documentManagement/types"/>
    <ds:schemaRef ds:uri="http://schemas.microsoft.com/office/2006/metadata/properties"/>
    <ds:schemaRef ds:uri="4778792d-3fbe-4d19-81c9-3f26e62b7d60"/>
    <ds:schemaRef ds:uri="http://purl.org/dc/elements/1.1/"/>
    <ds:schemaRef ds:uri="http://schemas.microsoft.com/office/infopath/2007/PartnerControls"/>
    <ds:schemaRef ds:uri="4d0e36e5-215f-4c5b-8980-6346ce0b35cf"/>
    <ds:schemaRef ds:uri="http://purl.org/dc/terms/"/>
  </ds:schemaRefs>
</ds:datastoreItem>
</file>

<file path=customXml/itemProps3.xml><?xml version="1.0" encoding="utf-8"?>
<ds:datastoreItem xmlns:ds="http://schemas.openxmlformats.org/officeDocument/2006/customXml" ds:itemID="{4C0DDBA3-912B-4B97-B064-11380143CFA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2486</Words>
  <Application>Microsoft Office PowerPoint</Application>
  <PresentationFormat>On-screen Show (16:9)</PresentationFormat>
  <Paragraphs>464</Paragraphs>
  <Slides>23</Slides>
  <Notes>14</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23</vt:i4>
      </vt:variant>
    </vt:vector>
  </HeadingPairs>
  <TitlesOfParts>
    <vt:vector size="31" baseType="lpstr">
      <vt:lpstr>Livvic</vt:lpstr>
      <vt:lpstr>Catamaran Light</vt:lpstr>
      <vt:lpstr>Arial</vt:lpstr>
      <vt:lpstr>Catamaran</vt:lpstr>
      <vt:lpstr>Poppins</vt:lpstr>
      <vt:lpstr>Catamaran SemiBold</vt:lpstr>
      <vt:lpstr>Engineering Project Proposal by Slidesgo</vt:lpstr>
      <vt:lpstr>1_Engineering Project Proposal by Slidesgo</vt:lpstr>
      <vt:lpstr>PowerPoint Presentation</vt:lpstr>
      <vt:lpstr>FORWARD LOOKING STATEMENTS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Castle East Project First Ever Resource at the Camp</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High-Grade Silver in Northern Ontario</dc:title>
  <dc:creator>Maya</dc:creator>
  <cp:lastModifiedBy>Maya Basa</cp:lastModifiedBy>
  <cp:revision>3</cp:revision>
  <dcterms:modified xsi:type="dcterms:W3CDTF">2026-05-26T16:56:05Z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0x0101005DBDB974E3A20D458F9A663E0A125A66</vt:lpwstr>
  </property>
  <property fmtid="{D5CDD505-2E9C-101B-9397-08002B2CF9AE}" pid="3" name="MediaServiceImageTags">
    <vt:lpwstr/>
  </property>
</Properties>
</file>